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notesSlides/notesSlide239.xml" ContentType="application/vnd.openxmlformats-officedocument.presentationml.notesSlide+xml"/>
  <Override PartName="/ppt/slides/slide120.xml" ContentType="application/vnd.openxmlformats-officedocument.presentationml.slide+xml"/>
  <Override PartName="/ppt/slides/slide218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141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17.xml" ContentType="application/vnd.openxmlformats-officedocument.presentationml.notesSlide+xml"/>
  <Default Extension="xml" ContentType="application/xml"/>
  <Override PartName="/ppt/slides/slide50.xml" ContentType="application/vnd.openxmlformats-officedocument.presentationml.slide+xml"/>
  <Override PartName="/ppt/slides/slide243.xml" ContentType="application/vnd.openxmlformats-officedocument.presentationml.slide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221.xml" ContentType="application/vnd.openxmlformats-officedocument.presentationml.slide+xml"/>
  <Override PartName="/ppt/notesSlides/notesSlide41.xml" ContentType="application/vnd.openxmlformats-officedocument.presentationml.notesSlide+xml"/>
  <Override PartName="/ppt/notesSlides/notesSlide179.xml" ContentType="application/vnd.openxmlformats-officedocument.presentationml.notesSlide+xml"/>
  <Override PartName="/ppt/slides/slide158.xml" ContentType="application/vnd.openxmlformats-officedocument.presentationml.slide+xml"/>
  <Override PartName="/ppt/notesSlides/notesSlide220.xml" ContentType="application/vnd.openxmlformats-officedocument.presentationml.notesSlide+xml"/>
  <Override PartName="/ppt/slides/slide136.xml" ContentType="application/vnd.openxmlformats-officedocument.presentationml.slide+xml"/>
  <Override PartName="/ppt/slides/slide183.xml" ContentType="application/vnd.openxmlformats-officedocument.presentationml.slide+xml"/>
  <Override PartName="/ppt/notesSlides/notesSlide7.xml" ContentType="application/vnd.openxmlformats-officedocument.presentationml.notesSlide+xml"/>
  <Override PartName="/ppt/notesSlides/notesSlide157.xml" ContentType="application/vnd.openxmlformats-officedocument.presentationml.notesSlide+xml"/>
  <Override PartName="/ppt/slides/slide88.xml" ContentType="application/vnd.openxmlformats-officedocument.presentationml.slide+xml"/>
  <Override PartName="/ppt/notesSlides/notesSlide135.xml" ContentType="application/vnd.openxmlformats-officedocument.presentationml.notesSlide+xml"/>
  <Override PartName="/ppt/notesSlides/notesSlide182.xml" ContentType="application/vnd.openxmlformats-officedocument.presentationml.notes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14.xml" ContentType="application/vnd.openxmlformats-officedocument.presentationml.slide+xml"/>
  <Override PartName="/ppt/slides/slide161.xml" ContentType="application/vnd.openxmlformats-officedocument.presentationml.slide+xml"/>
  <Default Extension="png" ContentType="image/png"/>
  <Override PartName="/ppt/notesSlides/notesSlide79.xml" ContentType="application/vnd.openxmlformats-officedocument.presentationml.notesSlide+xml"/>
  <Override PartName="/ppt/slides/slide237.xml" ContentType="application/vnd.openxmlformats-officedocument.presentationml.slide+xml"/>
  <Override PartName="/ppt/theme/theme2.xml" ContentType="application/vnd.openxmlformats-officedocument.theme+xml"/>
  <Override PartName="/ppt/notesSlides/notesSlide57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60.xml" ContentType="application/vnd.openxmlformats-officedocument.presentationml.notesSlide+xml"/>
  <Override PartName="/ppt/slides/slide44.xml" ContentType="application/vnd.openxmlformats-officedocument.presentationml.slide+xml"/>
  <Override PartName="/ppt/slides/slide91.xml" ContentType="application/vnd.openxmlformats-officedocument.presentationml.slide+xml"/>
  <Override PartName="/ppt/slides/slide215.xml" ContentType="application/vnd.openxmlformats-officedocument.presentationml.slide+xml"/>
  <Override PartName="/ppt/notesSlides/notesSlide236.xml" ContentType="application/vnd.openxmlformats-officedocument.presentationml.notesSlide+xml"/>
  <Override PartName="/ppt/slides/slide22.xml" ContentType="application/vnd.openxmlformats-officedocument.presentationml.slide+xml"/>
  <Override PartName="/ppt/slides/slide199.xml" ContentType="application/vnd.openxmlformats-officedocument.presentationml.slide+xml"/>
  <Override PartName="/ppt/notesSlides/notesSlide35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214.xml" ContentType="application/vnd.openxmlformats-officedocument.presentationml.notesSlide+xml"/>
  <Override PartName="/ppt/slides/slide2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198.xml" ContentType="application/vnd.openxmlformats-officedocument.presentationml.notesSlide+xml"/>
  <Override PartName="/ppt/slides/slide177.xml" ContentType="application/vnd.openxmlformats-officedocument.presentationml.slide+xml"/>
  <Override PartName="/ppt/notesSlides/notesSlide129.xml" ContentType="application/vnd.openxmlformats-officedocument.presentationml.notesSlide+xml"/>
  <Override PartName="/ppt/notesSlides/notesSlide176.xml" ContentType="application/vnd.openxmlformats-officedocument.presentationml.notesSlide+xml"/>
  <Override PartName="/ppt/slides/slide108.xml" ContentType="application/vnd.openxmlformats-officedocument.presentationml.slide+xml"/>
  <Override PartName="/ppt/slides/slide155.xml" ContentType="application/vnd.openxmlformats-officedocument.presentationml.slide+xml"/>
  <Override PartName="/ppt/notesSlides/notesSlide4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54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33.xml" ContentType="application/vnd.openxmlformats-officedocument.presentationml.slide+xml"/>
  <Override PartName="/ppt/slides/slide180.xml" ContentType="application/vnd.openxmlformats-officedocument.presentationml.slide+xml"/>
  <Override PartName="/ppt/notesSlides/notesSlide98.xml" ContentType="application/vnd.openxmlformats-officedocument.presentationml.notesSlide+xml"/>
  <Override PartName="/ppt/notesSlides/notesSlide132.xml" ContentType="application/vnd.openxmlformats-officedocument.presentationml.notesSlide+xml"/>
  <Override PartName="/ppt/slides/slide111.xml" ContentType="application/vnd.openxmlformats-officedocument.presentationml.slide+xml"/>
  <Override PartName="/ppt/slides/slide209.xml" ContentType="application/vnd.openxmlformats-officedocument.presentationml.slide+xml"/>
  <Override PartName="/ppt/notesSlides/notesSlide29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16.xml" ContentType="application/vnd.openxmlformats-officedocument.presentationml.slide+xml"/>
  <Override PartName="/ppt/slides/slide63.xml" ContentType="application/vnd.openxmlformats-officedocument.presentationml.slide+xml"/>
  <Override PartName="/ppt/slides/slide234.xml" ContentType="application/vnd.openxmlformats-officedocument.presentationml.slide+xml"/>
  <Override PartName="/ppt/notesSlides/notesSlide110.xml" ContentType="application/vnd.openxmlformats-officedocument.presentationml.notesSlide+xml"/>
  <Override PartName="/ppt/notesSlides/notesSlide208.xml" ContentType="application/vnd.openxmlformats-officedocument.presentationml.notesSlide+xml"/>
  <Override PartName="/ppt/slides/slide41.xml" ContentType="application/vnd.openxmlformats-officedocument.presentationml.slide+xml"/>
  <Override PartName="/ppt/notesSlides/notesSlide54.xml" ContentType="application/vnd.openxmlformats-officedocument.presentationml.notesSlide+xml"/>
  <Override PartName="/ppt/notesSlides/notesSlide233.xml" ContentType="application/vnd.openxmlformats-officedocument.presentationml.notesSlide+xml"/>
  <Override PartName="/ppt/slides/slide149.xml" ContentType="application/vnd.openxmlformats-officedocument.presentationml.slide+xml"/>
  <Override PartName="/ppt/slides/slide196.xml" ContentType="application/vnd.openxmlformats-officedocument.presentationml.slide+xml"/>
  <Override PartName="/ppt/slides/slide212.xml" ContentType="application/vnd.openxmlformats-officedocument.presentationml.slide+xml"/>
  <Override PartName="/ppt/notesSlides/notesSlide32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95.xml" ContentType="application/vnd.openxmlformats-officedocument.presentationml.notesSlide+xml"/>
  <Override PartName="/ppt/notesSlides/notesSlide211.xml" ContentType="application/vnd.openxmlformats-officedocument.presentationml.notesSlide+xml"/>
  <Override PartName="/ppt/slides/slide79.xml" ContentType="application/vnd.openxmlformats-officedocument.presentationml.slide+xml"/>
  <Override PartName="/ppt/slides/slide127.xml" ContentType="application/vnd.openxmlformats-officedocument.presentationml.slide+xml"/>
  <Override PartName="/ppt/slides/slide174.xml" ContentType="application/vnd.openxmlformats-officedocument.presentationml.slide+xml"/>
  <Override PartName="/ppt/notesSlides/notesSlide10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84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116.xml" ContentType="application/vnd.openxmlformats-officedocument.presentationml.slide+xml"/>
  <Override PartName="/ppt/slides/slide163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126.xml" ContentType="application/vnd.openxmlformats-officedocument.presentationml.notesSlide+xml"/>
  <Override PartName="/ppt/notesSlides/notesSlide173.xml" ContentType="application/vnd.openxmlformats-officedocument.presentationml.notesSlide+xml"/>
  <Override PartName="/ppt/slides/slide57.xml" ContentType="application/vnd.openxmlformats-officedocument.presentationml.slide+xml"/>
  <Override PartName="/ppt/slides/slide105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239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62.xml" ContentType="application/vnd.openxmlformats-officedocument.presentationml.notesSlide+xml"/>
  <Override PartName="/ppt/slides/slide46.xml" ContentType="application/vnd.openxmlformats-officedocument.presentationml.slide+xml"/>
  <Override PartName="/ppt/slides/slide93.xml" ContentType="application/vnd.openxmlformats-officedocument.presentationml.slide+xml"/>
  <Override PartName="/ppt/slides/slide130.xml" ContentType="application/vnd.openxmlformats-officedocument.presentationml.slide+xml"/>
  <Override PartName="/ppt/slides/slide217.xml" ContentType="application/vnd.openxmlformats-officedocument.presentationml.slide+xml"/>
  <Override PartName="/ppt/slides/slide228.xml" ContentType="application/vnd.openxmlformats-officedocument.presentationml.slide+xml"/>
  <Override PartName="/ppt/notesSlides/notesSlide48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23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s/slide206.xml" ContentType="application/vnd.openxmlformats-officedocument.presentationml.slide+xml"/>
  <Override PartName="/ppt/notesSlides/notesSlide37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216.xml" ContentType="application/vnd.openxmlformats-officedocument.presentationml.notesSlide+xml"/>
  <Override PartName="/ppt/notesSlides/notesSlide227.xml" ContentType="application/vnd.openxmlformats-officedocument.presentationml.notesSlide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s/slide24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205.xml" ContentType="application/vnd.openxmlformats-officedocument.presentationml.notes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s/slide231.xml" ContentType="application/vnd.openxmlformats-officedocument.presentationml.slide+xml"/>
  <Override PartName="/ppt/notesSlides/notesSlide51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89.xml" ContentType="application/vnd.openxmlformats-officedocument.presentationml.notesSlide+xml"/>
  <Override PartName="/ppt/notesSlides/notesSlide241.xml" ContentType="application/vnd.openxmlformats-officedocument.presentationml.notesSlide+xml"/>
  <Override PartName="/ppt/slides/slide157.xml" ContentType="application/vnd.openxmlformats-officedocument.presentationml.slide+xml"/>
  <Override PartName="/ppt/slides/slide220.xml" ContentType="application/vnd.openxmlformats-officedocument.presentationml.slide+xml"/>
  <Override PartName="/ppt/notesSlides/notesSlide40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230.xml" ContentType="application/vnd.openxmlformats-officedocument.presentationml.notesSlide+xml"/>
  <Override PartName="/ppt/slides/slide98.xml" ContentType="application/vnd.openxmlformats-officedocument.presentationml.slide+xml"/>
  <Override PartName="/ppt/slides/slide146.xml" ContentType="application/vnd.openxmlformats-officedocument.presentationml.slide+xml"/>
  <Override PartName="/ppt/slides/slide193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56.xml" ContentType="application/vnd.openxmlformats-officedocument.presentationml.notesSlide+xml"/>
  <Override PartName="/ppt/slides/slide87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notesSlides/notesSlide89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92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notesSlides/notesSlide78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81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s/slide2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67.xml" ContentType="application/vnd.openxmlformats-officedocument.presentationml.notesSlide+xml"/>
  <Override PartName="/ppt/notesSlides/notesSlide112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slides/slide225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235.xml" ContentType="application/vnd.openxmlformats-officedocument.presentationml.notesSlide+xml"/>
  <Override PartName="/ppt/slides/slide32.xml" ContentType="application/vnd.openxmlformats-officedocument.presentationml.slide+xml"/>
  <Override PartName="/ppt/slides/slide214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22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87.xml" ContentType="application/vnd.openxmlformats-officedocument.presentationml.slide+xml"/>
  <Override PartName="/ppt/slides/slide198.xml" ContentType="application/vnd.openxmlformats-officedocument.presentationml.slide+xml"/>
  <Override PartName="/ppt/slides/slide203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97.xml" ContentType="application/vnd.openxmlformats-officedocument.presentationml.notesSlide+xml"/>
  <Override PartName="/ppt/notesSlides/notesSlide213.xml" ContentType="application/vnd.openxmlformats-officedocument.presentationml.notesSlide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notesSlides/notesSlide12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86.xml" ContentType="application/vnd.openxmlformats-officedocument.presentationml.notesSlide+xml"/>
  <Override PartName="/ppt/notesSlides/notesSlide202.xml" ContentType="application/vnd.openxmlformats-officedocument.presentationml.notes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notesSlides/notesSlide128.xml" ContentType="application/vnd.openxmlformats-officedocument.presentationml.notesSlide+xml"/>
  <Override PartName="/ppt/notesSlides/notesSlide175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90.xml" ContentType="application/vnd.openxmlformats-officedocument.presentationml.slide+xml"/>
  <Override PartName="/ppt/viewProps.xml" ContentType="application/vnd.openxmlformats-officedocument.presentationml.viewProps+xml"/>
  <Override PartName="/ppt/notesSlides/notesSlide10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64.xml" ContentType="application/vnd.openxmlformats-officedocument.presentationml.notesSlide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142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slides/slide208.xml" ContentType="application/vnd.openxmlformats-officedocument.presentationml.slide+xml"/>
  <Override PartName="/ppt/slides/slide219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218.xml" ContentType="application/vnd.openxmlformats-officedocument.presentationml.notesSlide+xml"/>
  <Override PartName="/ppt/notesSlides/notesSlide22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207.xml" ContentType="application/vnd.openxmlformats-officedocument.presentationml.notesSlide+xml"/>
  <Override PartName="/ppt/slides/slide51.xml" ContentType="application/vnd.openxmlformats-officedocument.presentationml.slide+xml"/>
  <Override PartName="/ppt/slides/slide233.xml" ContentType="application/vnd.openxmlformats-officedocument.presentationml.slide+xml"/>
  <Override PartName="/ppt/tags/tag1.xml" ContentType="application/vnd.openxmlformats-officedocument.presentationml.tags+xml"/>
  <Override PartName="/ppt/notesSlides/notesSlide53.xml" ContentType="application/vnd.openxmlformats-officedocument.presentationml.notes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211.xml" ContentType="application/vnd.openxmlformats-officedocument.presentationml.slide+xml"/>
  <Override PartName="/ppt/slides/slide222.xml" ContentType="application/vnd.openxmlformats-officedocument.presentationml.slide+xml"/>
  <Override PartName="/ppt/notesSlides/notesSlide42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221.xml" ContentType="application/vnd.openxmlformats-officedocument.presentationml.notesSlide+xml"/>
  <Override PartName="/ppt/notesSlides/notesSlide232.xml" ContentType="application/vnd.openxmlformats-officedocument.presentationml.notesSlide+xml"/>
  <Override PartName="/ppt/slides/slide148.xml" ContentType="application/vnd.openxmlformats-officedocument.presentationml.slide+xml"/>
  <Override PartName="/ppt/slides/slide195.xml" ContentType="application/vnd.openxmlformats-officedocument.presentationml.slide+xml"/>
  <Override PartName="/ppt/slides/slide200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210.xml" ContentType="application/vnd.openxmlformats-officedocument.presentationml.notesSlide+xml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notesSlides/notesSlide147.xml" ContentType="application/vnd.openxmlformats-officedocument.presentationml.notesSlide+xml"/>
  <Override PartName="/ppt/notesSlides/notesSlide194.xml" ContentType="application/vnd.openxmlformats-officedocument.presentationml.notesSlide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slides/slide162.xml" ContentType="application/vnd.openxmlformats-officedocument.presentationml.slide+xml"/>
  <Override PartName="/ppt/notesSlides/notesSlide12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83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s/slide151.xml" ContentType="application/vnd.openxmlformats-officedocument.presentationml.slide+xml"/>
  <Override PartName="/ppt/slides/slide2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6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slides/slide140.xml" ContentType="application/vnd.openxmlformats-officedocument.presentationml.slide+xml"/>
  <Override PartName="/ppt/slides/slide227.xml" ContentType="application/vnd.openxmlformats-officedocument.presentationml.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237.xml" ContentType="application/vnd.openxmlformats-officedocument.presentationml.notesSlide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s/slide216.xml" ContentType="application/vnd.openxmlformats-officedocument.presentationml.slide+xml"/>
  <Override PartName="/ppt/notesSlides/notesSlide36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22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slides/slide205.xml" ContentType="application/vnd.openxmlformats-officedocument.presentationml.slide+xml"/>
  <Override PartName="/ppt/slides/slide2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199.xml" ContentType="application/vnd.openxmlformats-officedocument.presentationml.notesSlide+xml"/>
  <Override PartName="/ppt/notesSlides/notesSlide215.xml" ContentType="application/vnd.openxmlformats-officedocument.presentationml.notesSlide+xml"/>
  <Override PartName="/ppt/slides/slide12.xml" ContentType="application/vnd.openxmlformats-officedocument.presentationml.slide+xml"/>
  <Override PartName="/ppt/slides/slide178.xml" ContentType="application/vnd.openxmlformats-officedocument.presentationml.slide+xml"/>
  <Override PartName="/ppt/slides/slide2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188.xml" ContentType="application/vnd.openxmlformats-officedocument.presentationml.notesSlide+xml"/>
  <Override PartName="/ppt/notesSlides/notesSlide204.xml" ContentType="application/vnd.openxmlformats-officedocument.presentationml.notesSlide+xml"/>
  <Override PartName="/ppt/notesSlides/notesSlide240.xml" ContentType="application/vnd.openxmlformats-officedocument.presentationml.notesSlide+xml"/>
  <Override PartName="/ppt/slides/slide167.xml" ContentType="application/vnd.openxmlformats-officedocument.presentationml.slide+xml"/>
  <Override PartName="/ppt/notesSlides/notesSlide50.xml" ContentType="application/vnd.openxmlformats-officedocument.presentationml.notesSlide+xml"/>
  <Override PartName="/ppt/notesSlides/notesSlide177.xml" ContentType="application/vnd.openxmlformats-officedocument.presentationml.notesSlide+xml"/>
  <Override PartName="/ppt/slides/slide109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92.xml" ContentType="application/vnd.openxmlformats-officedocument.presentationml.slide+xml"/>
  <Override PartName="/ppt/notesSlides/notesSlide10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66.xml" ContentType="application/vnd.openxmlformats-officedocument.presentationml.notesSlide+xml"/>
  <Override PartName="/ppt/slides/slide97.xml" ContentType="application/vnd.openxmlformats-officedocument.presentationml.slide+xml"/>
  <Override PartName="/ppt/slides/slide134.xml" ContentType="application/vnd.openxmlformats-officedocument.presentationml.slide+xml"/>
  <Override PartName="/ppt/slides/slide181.xml" ContentType="application/vnd.openxmlformats-officedocument.presentationml.slide+xml"/>
  <Override PartName="/ppt/notesSlides/notesSlide5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91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23.xml" ContentType="application/vnd.openxmlformats-officedocument.presentationml.slide+xml"/>
  <Override PartName="/ppt/slides/slide170.xml" ContentType="application/vnd.openxmlformats-officedocument.presentationml.slide+xml"/>
  <Override PartName="/ppt/notesSlides/notesSlide88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80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209.xml" ContentType="application/vnd.openxmlformats-officedocument.presentationml.notesSlide+xml"/>
  <Override PartName="/ppt/slides/slide53.xml" ContentType="application/vnd.openxmlformats-officedocument.presentationml.slide+xml"/>
  <Override PartName="/ppt/slides/slide235.xml" ContentType="application/vnd.openxmlformats-officedocument.presentationml.slide+xml"/>
  <Default Extension="jpeg" ContentType="image/jpeg"/>
  <Override PartName="/ppt/notesSlides/notesSlide55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11.xml" ContentType="application/vnd.openxmlformats-officedocument.presentationml.notes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213.xml" ContentType="application/vnd.openxmlformats-officedocument.presentationml.slide+xml"/>
  <Override PartName="/ppt/slides/slide224.xml" ContentType="application/vnd.openxmlformats-officedocument.presentationml.slide+xml"/>
  <Override PartName="/ppt/notesSlides/notesSlide44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223.xml" ContentType="application/vnd.openxmlformats-officedocument.presentationml.notesSlide+xml"/>
  <Override PartName="/ppt/notesSlides/notesSlide234.xml" ContentType="application/vnd.openxmlformats-officedocument.presentationml.notesSlide+xml"/>
  <Override PartName="/ppt/slides/slide20.xml" ContentType="application/vnd.openxmlformats-officedocument.presentationml.slide+xml"/>
  <Override PartName="/ppt/slides/slide197.xml" ContentType="application/vnd.openxmlformats-officedocument.presentationml.slide+xml"/>
  <Override PartName="/ppt/slides/slide202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212.xml" ContentType="application/vnd.openxmlformats-officedocument.presentationml.notesSlide+xml"/>
  <Override PartName="/ppt/slides/slide139.xml" ContentType="application/vnd.openxmlformats-officedocument.presentationml.slide+xml"/>
  <Override PartName="/ppt/slides/slide186.xml" ContentType="application/vnd.openxmlformats-officedocument.presentationml.slide+xml"/>
  <Override PartName="/ppt/notesSlides/notesSlide11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96.xml" ContentType="application/vnd.openxmlformats-officedocument.presentationml.notesSlide+xml"/>
  <Override PartName="/ppt/notesSlides/notesSlide201.xml" ContentType="application/vnd.openxmlformats-officedocument.presentationml.notes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notesSlides/notesSlide12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85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106.xml" ContentType="application/vnd.openxmlformats-officedocument.presentationml.slide+xml"/>
  <Override PartName="/ppt/slides/slide153.xml" ContentType="application/vnd.openxmlformats-officedocument.presentationml.slide+xml"/>
  <Override PartName="/ppt/notesSlides/notesSlide116.xml" ContentType="application/vnd.openxmlformats-officedocument.presentationml.notesSlide+xml"/>
  <Override PartName="/ppt/notesSlides/notesSlide163.xml" ContentType="application/vnd.openxmlformats-officedocument.presentationml.notesSlide+xml"/>
  <Override PartName="/ppt/slides/slide58.xml" ContentType="application/vnd.openxmlformats-officedocument.presentationml.slide+xml"/>
  <Override PartName="/ppt/slides/slide229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5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31.xml" ContentType="application/vnd.openxmlformats-officedocument.presentationml.slide+xml"/>
  <Override PartName="/ppt/notesSlides/notesSlide49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228.xml" ContentType="application/vnd.openxmlformats-officedocument.presentationml.notesSlide+xml"/>
  <Override PartName="/ppt/slides/slide207.xml" ContentType="application/vnd.openxmlformats-officedocument.presentationml.slide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Override PartName="/ppt/slides/slide14.xml" ContentType="application/vnd.openxmlformats-officedocument.presentationml.slide+xml"/>
  <Override PartName="/ppt/slides/slide61.xml" ContentType="application/vnd.openxmlformats-officedocument.presentationml.slide+xml"/>
  <Override PartName="/ppt/slides/slide2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206.xml" ContentType="application/vnd.openxmlformats-officedocument.presentationml.notesSlide+xml"/>
  <Override PartName="/ppt/slides/slide169.xml" ContentType="application/vnd.openxmlformats-officedocument.presentationml.slide+xml"/>
  <Override PartName="/ppt/tableStyles.xml" ContentType="application/vnd.openxmlformats-officedocument.presentationml.tableStyles+xml"/>
  <Override PartName="/ppt/notesSlides/notesSlide52.xml" ContentType="application/vnd.openxmlformats-officedocument.presentationml.notesSlide+xml"/>
  <Override PartName="/ppt/notesSlides/notesSlide231.xml" ContentType="application/vnd.openxmlformats-officedocument.presentationml.notesSlide+xml"/>
  <Override PartName="/ppt/slides/slide147.xml" ContentType="application/vnd.openxmlformats-officedocument.presentationml.slide+xml"/>
  <Override PartName="/ppt/slides/slide194.xml" ContentType="application/vnd.openxmlformats-officedocument.presentationml.slide+xml"/>
  <Override PartName="/ppt/slides/slide210.xml" ContentType="application/vnd.openxmlformats-officedocument.presentationml.slide+xml"/>
  <Override PartName="/ppt/notesSlides/notesSlide30.xml" ContentType="application/vnd.openxmlformats-officedocument.presentationml.notesSlide+xml"/>
  <Override PartName="/ppt/notesSlides/notesSlide168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146.xml" ContentType="application/vnd.openxmlformats-officedocument.presentationml.notesSlide+xml"/>
  <Override PartName="/ppt/notesSlides/notesSlide193.xml" ContentType="application/vnd.openxmlformats-officedocument.presentationml.notesSlide+xml"/>
  <Override PartName="/ppt/slides/slide77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slides/slide5.xml" ContentType="application/vnd.openxmlformats-officedocument.presentationml.slide+xml"/>
  <Override PartName="/ppt/slides/slide103.xml" ContentType="application/vnd.openxmlformats-officedocument.presentationml.slide+xml"/>
  <Override PartName="/ppt/slides/slide150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68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71.xml" ContentType="application/vnd.openxmlformats-officedocument.presentationml.notesSlide+xml"/>
  <Override PartName="/ppt/slides/slide55.xml" ContentType="application/vnd.openxmlformats-officedocument.presentationml.slide+xml"/>
  <Override PartName="/ppt/notesSlides/notesSlide102.xml" ContentType="application/vnd.openxmlformats-officedocument.presentationml.notesSlide+xml"/>
  <Override PartName="/ppt/slides/slide33.xml" ContentType="application/vnd.openxmlformats-officedocument.presentationml.slide+xml"/>
  <Override PartName="/ppt/slides/slide80.xml" ContentType="application/vnd.openxmlformats-officedocument.presentationml.slide+xml"/>
  <Override PartName="/ppt/slides/slide226.xml" ContentType="application/vnd.openxmlformats-officedocument.presentationml.slide+xml"/>
  <Override PartName="/ppt/notesSlides/notesSlide46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22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04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71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8.xml" ContentType="application/vnd.openxmlformats-officedocument.presentationml.slide+xml"/>
  <Override PartName="/ppt/notesSlides/notesSlide203.xml" ContentType="application/vnd.openxmlformats-officedocument.presentationml.notesSlide+xml"/>
  <Override PartName="/ppt/slides/slide119.xml" ContentType="application/vnd.openxmlformats-officedocument.presentationml.slide+xml"/>
  <Override PartName="/ppt/slides/slide166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18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65.xml" ContentType="application/vnd.openxmlformats-officedocument.presentationml.notesSlide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s/slide144.xml" ContentType="application/vnd.openxmlformats-officedocument.presentationml.slide+xml"/>
  <Override PartName="/ppt/slides/slide191.xml" ContentType="application/vnd.openxmlformats-officedocument.presentationml.slide+xml"/>
  <Override PartName="/ppt/slides/slide122.xml" ContentType="application/vnd.openxmlformats-officedocument.presentationml.slide+xml"/>
  <Override PartName="/ppt/notesSlides/notesSlide87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90.xml" ContentType="application/vnd.openxmlformats-officedocument.presentationml.notesSlide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121.xml" ContentType="application/vnd.openxmlformats-officedocument.presentationml.notesSlide+xml"/>
  <Override PartName="/ppt/notesSlides/notesSlide219.xml" ContentType="application/vnd.openxmlformats-officedocument.presentationml.notesSlide+xml"/>
  <Override PartName="/ppt/slides/slide2.xml" ContentType="application/vnd.openxmlformats-officedocument.presentationml.slide+xml"/>
  <Override PartName="/ppt/slides/slide52.xml" ContentType="application/vnd.openxmlformats-officedocument.presentationml.slide+xml"/>
  <Override PartName="/ppt/slides/slide100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65.xml" ContentType="application/vnd.openxmlformats-officedocument.presentationml.notesSlide+xml"/>
  <Override PartName="/ppt/slides/slide223.xml" ContentType="application/vnd.openxmlformats-officedocument.presentationml.slide+xml"/>
  <Override PartName="/ppt/notesSlides/notesSlide43.xml" ContentType="application/vnd.openxmlformats-officedocument.presentationml.notesSlide+xml"/>
  <Override PartName="/ppt/notesSlides/notesSlide90.xml" ContentType="application/vnd.openxmlformats-officedocument.presentationml.notesSlide+xml"/>
  <Override PartName="/ppt/slides/slide30.xml" ContentType="application/vnd.openxmlformats-officedocument.presentationml.slide+xml"/>
  <Override PartName="/ppt/notesSlides/notesSlide222.xml" ContentType="application/vnd.openxmlformats-officedocument.presentationml.notesSlide+xml"/>
  <Override PartName="/ppt/slides/slide138.xml" ContentType="application/vnd.openxmlformats-officedocument.presentationml.slide+xml"/>
  <Override PartName="/ppt/slides/slide185.xml" ContentType="application/vnd.openxmlformats-officedocument.presentationml.slide+xml"/>
  <Override PartName="/ppt/slides/slide201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20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45"/>
  </p:notesMasterIdLst>
  <p:sldIdLst>
    <p:sldId id="344" r:id="rId2"/>
    <p:sldId id="583" r:id="rId3"/>
    <p:sldId id="347" r:id="rId4"/>
    <p:sldId id="576" r:id="rId5"/>
    <p:sldId id="584" r:id="rId6"/>
    <p:sldId id="577" r:id="rId7"/>
    <p:sldId id="585" r:id="rId8"/>
    <p:sldId id="578" r:id="rId9"/>
    <p:sldId id="586" r:id="rId10"/>
    <p:sldId id="579" r:id="rId11"/>
    <p:sldId id="587" r:id="rId12"/>
    <p:sldId id="580" r:id="rId13"/>
    <p:sldId id="588" r:id="rId14"/>
    <p:sldId id="581" r:id="rId15"/>
    <p:sldId id="589" r:id="rId16"/>
    <p:sldId id="348" r:id="rId17"/>
    <p:sldId id="590" r:id="rId18"/>
    <p:sldId id="582" r:id="rId19"/>
    <p:sldId id="591" r:id="rId20"/>
    <p:sldId id="365" r:id="rId21"/>
    <p:sldId id="366" r:id="rId22"/>
    <p:sldId id="625" r:id="rId23"/>
    <p:sldId id="626" r:id="rId24"/>
    <p:sldId id="627" r:id="rId25"/>
    <p:sldId id="628" r:id="rId26"/>
    <p:sldId id="629" r:id="rId27"/>
    <p:sldId id="630" r:id="rId28"/>
    <p:sldId id="631" r:id="rId29"/>
    <p:sldId id="632" r:id="rId30"/>
    <p:sldId id="633" r:id="rId31"/>
    <p:sldId id="634" r:id="rId32"/>
    <p:sldId id="635" r:id="rId33"/>
    <p:sldId id="636" r:id="rId34"/>
    <p:sldId id="637" r:id="rId35"/>
    <p:sldId id="638" r:id="rId36"/>
    <p:sldId id="639" r:id="rId37"/>
    <p:sldId id="641" r:id="rId38"/>
    <p:sldId id="642" r:id="rId39"/>
    <p:sldId id="605" r:id="rId40"/>
    <p:sldId id="643" r:id="rId41"/>
    <p:sldId id="644" r:id="rId42"/>
    <p:sldId id="645" r:id="rId43"/>
    <p:sldId id="646" r:id="rId44"/>
    <p:sldId id="647" r:id="rId45"/>
    <p:sldId id="648" r:id="rId46"/>
    <p:sldId id="649" r:id="rId47"/>
    <p:sldId id="650" r:id="rId48"/>
    <p:sldId id="651" r:id="rId49"/>
    <p:sldId id="652" r:id="rId50"/>
    <p:sldId id="653" r:id="rId51"/>
    <p:sldId id="654" r:id="rId52"/>
    <p:sldId id="655" r:id="rId53"/>
    <p:sldId id="656" r:id="rId54"/>
    <p:sldId id="657" r:id="rId55"/>
    <p:sldId id="658" r:id="rId56"/>
    <p:sldId id="659" r:id="rId57"/>
    <p:sldId id="607" r:id="rId58"/>
    <p:sldId id="660" r:id="rId59"/>
    <p:sldId id="661" r:id="rId60"/>
    <p:sldId id="662" r:id="rId61"/>
    <p:sldId id="663" r:id="rId62"/>
    <p:sldId id="664" r:id="rId63"/>
    <p:sldId id="665" r:id="rId64"/>
    <p:sldId id="815" r:id="rId65"/>
    <p:sldId id="666" r:id="rId66"/>
    <p:sldId id="667" r:id="rId67"/>
    <p:sldId id="668" r:id="rId68"/>
    <p:sldId id="669" r:id="rId69"/>
    <p:sldId id="670" r:id="rId70"/>
    <p:sldId id="671" r:id="rId71"/>
    <p:sldId id="672" r:id="rId72"/>
    <p:sldId id="608" r:id="rId73"/>
    <p:sldId id="673" r:id="rId74"/>
    <p:sldId id="674" r:id="rId75"/>
    <p:sldId id="675" r:id="rId76"/>
    <p:sldId id="676" r:id="rId77"/>
    <p:sldId id="677" r:id="rId78"/>
    <p:sldId id="678" r:id="rId79"/>
    <p:sldId id="679" r:id="rId80"/>
    <p:sldId id="680" r:id="rId81"/>
    <p:sldId id="681" r:id="rId82"/>
    <p:sldId id="682" r:id="rId83"/>
    <p:sldId id="683" r:id="rId84"/>
    <p:sldId id="684" r:id="rId85"/>
    <p:sldId id="685" r:id="rId86"/>
    <p:sldId id="686" r:id="rId87"/>
    <p:sldId id="687" r:id="rId88"/>
    <p:sldId id="688" r:id="rId89"/>
    <p:sldId id="689" r:id="rId90"/>
    <p:sldId id="611" r:id="rId91"/>
    <p:sldId id="690" r:id="rId92"/>
    <p:sldId id="691" r:id="rId93"/>
    <p:sldId id="692" r:id="rId94"/>
    <p:sldId id="693" r:id="rId95"/>
    <p:sldId id="694" r:id="rId96"/>
    <p:sldId id="695" r:id="rId97"/>
    <p:sldId id="696" r:id="rId98"/>
    <p:sldId id="697" r:id="rId99"/>
    <p:sldId id="698" r:id="rId100"/>
    <p:sldId id="699" r:id="rId101"/>
    <p:sldId id="700" r:id="rId102"/>
    <p:sldId id="701" r:id="rId103"/>
    <p:sldId id="702" r:id="rId104"/>
    <p:sldId id="703" r:id="rId105"/>
    <p:sldId id="704" r:id="rId106"/>
    <p:sldId id="705" r:id="rId107"/>
    <p:sldId id="706" r:id="rId108"/>
    <p:sldId id="612" r:id="rId109"/>
    <p:sldId id="707" r:id="rId110"/>
    <p:sldId id="708" r:id="rId111"/>
    <p:sldId id="709" r:id="rId112"/>
    <p:sldId id="710" r:id="rId113"/>
    <p:sldId id="711" r:id="rId114"/>
    <p:sldId id="712" r:id="rId115"/>
    <p:sldId id="713" r:id="rId116"/>
    <p:sldId id="714" r:id="rId117"/>
    <p:sldId id="715" r:id="rId118"/>
    <p:sldId id="716" r:id="rId119"/>
    <p:sldId id="717" r:id="rId120"/>
    <p:sldId id="718" r:id="rId121"/>
    <p:sldId id="719" r:id="rId122"/>
    <p:sldId id="720" r:id="rId123"/>
    <p:sldId id="721" r:id="rId124"/>
    <p:sldId id="722" r:id="rId125"/>
    <p:sldId id="723" r:id="rId126"/>
    <p:sldId id="613" r:id="rId127"/>
    <p:sldId id="724" r:id="rId128"/>
    <p:sldId id="725" r:id="rId129"/>
    <p:sldId id="726" r:id="rId130"/>
    <p:sldId id="727" r:id="rId131"/>
    <p:sldId id="728" r:id="rId132"/>
    <p:sldId id="729" r:id="rId133"/>
    <p:sldId id="730" r:id="rId134"/>
    <p:sldId id="731" r:id="rId135"/>
    <p:sldId id="732" r:id="rId136"/>
    <p:sldId id="733" r:id="rId137"/>
    <p:sldId id="734" r:id="rId138"/>
    <p:sldId id="735" r:id="rId139"/>
    <p:sldId id="736" r:id="rId140"/>
    <p:sldId id="737" r:id="rId141"/>
    <p:sldId id="738" r:id="rId142"/>
    <p:sldId id="739" r:id="rId143"/>
    <p:sldId id="740" r:id="rId144"/>
    <p:sldId id="614" r:id="rId145"/>
    <p:sldId id="741" r:id="rId146"/>
    <p:sldId id="742" r:id="rId147"/>
    <p:sldId id="743" r:id="rId148"/>
    <p:sldId id="744" r:id="rId149"/>
    <p:sldId id="745" r:id="rId150"/>
    <p:sldId id="746" r:id="rId151"/>
    <p:sldId id="747" r:id="rId152"/>
    <p:sldId id="748" r:id="rId153"/>
    <p:sldId id="749" r:id="rId154"/>
    <p:sldId id="750" r:id="rId155"/>
    <p:sldId id="751" r:id="rId156"/>
    <p:sldId id="752" r:id="rId157"/>
    <p:sldId id="753" r:id="rId158"/>
    <p:sldId id="754" r:id="rId159"/>
    <p:sldId id="755" r:id="rId160"/>
    <p:sldId id="756" r:id="rId161"/>
    <p:sldId id="757" r:id="rId162"/>
    <p:sldId id="615" r:id="rId163"/>
    <p:sldId id="758" r:id="rId164"/>
    <p:sldId id="759" r:id="rId165"/>
    <p:sldId id="760" r:id="rId166"/>
    <p:sldId id="761" r:id="rId167"/>
    <p:sldId id="762" r:id="rId168"/>
    <p:sldId id="763" r:id="rId169"/>
    <p:sldId id="764" r:id="rId170"/>
    <p:sldId id="765" r:id="rId171"/>
    <p:sldId id="766" r:id="rId172"/>
    <p:sldId id="767" r:id="rId173"/>
    <p:sldId id="768" r:id="rId174"/>
    <p:sldId id="769" r:id="rId175"/>
    <p:sldId id="770" r:id="rId176"/>
    <p:sldId id="771" r:id="rId177"/>
    <p:sldId id="522" r:id="rId178"/>
    <p:sldId id="616" r:id="rId179"/>
    <p:sldId id="772" r:id="rId180"/>
    <p:sldId id="773" r:id="rId181"/>
    <p:sldId id="774" r:id="rId182"/>
    <p:sldId id="775" r:id="rId183"/>
    <p:sldId id="776" r:id="rId184"/>
    <p:sldId id="617" r:id="rId185"/>
    <p:sldId id="777" r:id="rId186"/>
    <p:sldId id="778" r:id="rId187"/>
    <p:sldId id="779" r:id="rId188"/>
    <p:sldId id="780" r:id="rId189"/>
    <p:sldId id="781" r:id="rId190"/>
    <p:sldId id="618" r:id="rId191"/>
    <p:sldId id="782" r:id="rId192"/>
    <p:sldId id="783" r:id="rId193"/>
    <p:sldId id="784" r:id="rId194"/>
    <p:sldId id="785" r:id="rId195"/>
    <p:sldId id="619" r:id="rId196"/>
    <p:sldId id="786" r:id="rId197"/>
    <p:sldId id="787" r:id="rId198"/>
    <p:sldId id="788" r:id="rId199"/>
    <p:sldId id="789" r:id="rId200"/>
    <p:sldId id="790" r:id="rId201"/>
    <p:sldId id="620" r:id="rId202"/>
    <p:sldId id="791" r:id="rId203"/>
    <p:sldId id="792" r:id="rId204"/>
    <p:sldId id="793" r:id="rId205"/>
    <p:sldId id="794" r:id="rId206"/>
    <p:sldId id="795" r:id="rId207"/>
    <p:sldId id="621" r:id="rId208"/>
    <p:sldId id="796" r:id="rId209"/>
    <p:sldId id="797" r:id="rId210"/>
    <p:sldId id="798" r:id="rId211"/>
    <p:sldId id="799" r:id="rId212"/>
    <p:sldId id="800" r:id="rId213"/>
    <p:sldId id="622" r:id="rId214"/>
    <p:sldId id="801" r:id="rId215"/>
    <p:sldId id="802" r:id="rId216"/>
    <p:sldId id="803" r:id="rId217"/>
    <p:sldId id="804" r:id="rId218"/>
    <p:sldId id="805" r:id="rId219"/>
    <p:sldId id="623" r:id="rId220"/>
    <p:sldId id="806" r:id="rId221"/>
    <p:sldId id="807" r:id="rId222"/>
    <p:sldId id="808" r:id="rId223"/>
    <p:sldId id="809" r:id="rId224"/>
    <p:sldId id="810" r:id="rId225"/>
    <p:sldId id="624" r:id="rId226"/>
    <p:sldId id="811" r:id="rId227"/>
    <p:sldId id="812" r:id="rId228"/>
    <p:sldId id="813" r:id="rId229"/>
    <p:sldId id="814" r:id="rId230"/>
    <p:sldId id="592" r:id="rId231"/>
    <p:sldId id="593" r:id="rId232"/>
    <p:sldId id="594" r:id="rId233"/>
    <p:sldId id="595" r:id="rId234"/>
    <p:sldId id="596" r:id="rId235"/>
    <p:sldId id="597" r:id="rId236"/>
    <p:sldId id="603" r:id="rId237"/>
    <p:sldId id="604" r:id="rId238"/>
    <p:sldId id="598" r:id="rId239"/>
    <p:sldId id="599" r:id="rId240"/>
    <p:sldId id="600" r:id="rId241"/>
    <p:sldId id="601" r:id="rId242"/>
    <p:sldId id="602" r:id="rId243"/>
    <p:sldId id="575" r:id="rId244"/>
  </p:sldIdLst>
  <p:sldSz cx="12192000" cy="6858000"/>
  <p:notesSz cx="6858000" cy="9144000"/>
  <p:custDataLst>
    <p:tags r:id="rId246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8000"/>
    <a:srgbClr val="0000CC"/>
    <a:srgbClr val="003399"/>
    <a:srgbClr val="000099"/>
    <a:srgbClr val="FEFEFE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660"/>
  </p:normalViewPr>
  <p:slideViewPr>
    <p:cSldViewPr snapToGrid="0">
      <p:cViewPr>
        <p:scale>
          <a:sx n="50" d="100"/>
          <a:sy n="50" d="100"/>
        </p:scale>
        <p:origin x="-852" y="-4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3208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presProps" Target="pres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217" Type="http://schemas.openxmlformats.org/officeDocument/2006/relationships/slide" Target="slides/slide2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38" Type="http://schemas.openxmlformats.org/officeDocument/2006/relationships/slide" Target="slides/slide237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slide" Target="slides/slide222.xml"/><Relationship Id="rId228" Type="http://schemas.openxmlformats.org/officeDocument/2006/relationships/slide" Target="slides/slide227.xml"/><Relationship Id="rId244" Type="http://schemas.openxmlformats.org/officeDocument/2006/relationships/slide" Target="slides/slide243.xml"/><Relationship Id="rId249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34" Type="http://schemas.openxmlformats.org/officeDocument/2006/relationships/slide" Target="slides/slide233.xml"/><Relationship Id="rId239" Type="http://schemas.openxmlformats.org/officeDocument/2006/relationships/slide" Target="slides/slide238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0" Type="http://schemas.openxmlformats.org/officeDocument/2006/relationships/tableStyles" Target="tableStyles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0" Type="http://schemas.openxmlformats.org/officeDocument/2006/relationships/slide" Target="slides/slide239.xml"/><Relationship Id="rId245" Type="http://schemas.openxmlformats.org/officeDocument/2006/relationships/notesMaster" Target="notesMasters/notesMaster1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slide" Target="slides/slide234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241" Type="http://schemas.openxmlformats.org/officeDocument/2006/relationships/slide" Target="slides/slide240.xml"/><Relationship Id="rId246" Type="http://schemas.openxmlformats.org/officeDocument/2006/relationships/tags" Target="tags/tag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84FB15-E731-43D1-AA4B-CBCDA79BD294}" type="datetimeFigureOut">
              <a:rPr lang="ru-RU" smtClean="0"/>
              <a:pPr/>
              <a:t>08.01.2022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C6828D-31FD-40F8-AAAB-5AF18CDED3E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1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1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1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1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1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1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2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2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2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2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2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2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2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2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2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2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2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2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_rels/notesSlide2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4.xml"/><Relationship Id="rId1" Type="http://schemas.openxmlformats.org/officeDocument/2006/relationships/notesMaster" Target="../notesMasters/notesMaster1.xml"/></Relationships>
</file>

<file path=ppt/notesSlides/_rels/notesSlide2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5.xml"/><Relationship Id="rId1" Type="http://schemas.openxmlformats.org/officeDocument/2006/relationships/notesMaster" Target="../notesMasters/notesMaster1.xml"/></Relationships>
</file>

<file path=ppt/notesSlides/_rels/notesSlide2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_rels/notesSlide2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7.xml"/><Relationship Id="rId1" Type="http://schemas.openxmlformats.org/officeDocument/2006/relationships/notesMaster" Target="../notesMasters/notesMaster1.xml"/></Relationships>
</file>

<file path=ppt/notesSlides/_rels/notesSlide2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8.xml"/><Relationship Id="rId1" Type="http://schemas.openxmlformats.org/officeDocument/2006/relationships/notesMaster" Target="../notesMasters/notesMaster1.xml"/></Relationships>
</file>

<file path=ppt/notesSlides/_rels/notesSlide2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0.xml"/><Relationship Id="rId1" Type="http://schemas.openxmlformats.org/officeDocument/2006/relationships/notesMaster" Target="../notesMasters/notesMaster1.xml"/></Relationships>
</file>

<file path=ppt/notesSlides/_rels/notesSlide2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1.xml"/><Relationship Id="rId1" Type="http://schemas.openxmlformats.org/officeDocument/2006/relationships/notesMaster" Target="../notesMasters/notesMaster1.xml"/></Relationships>
</file>

<file path=ppt/notesSlides/_rels/notesSlide2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2.xml"/><Relationship Id="rId1" Type="http://schemas.openxmlformats.org/officeDocument/2006/relationships/notesMaster" Target="../notesMasters/notesMaster1.xml"/></Relationships>
</file>

<file path=ppt/notesSlides/_rels/notesSlide2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3.xml"/><Relationship Id="rId1" Type="http://schemas.openxmlformats.org/officeDocument/2006/relationships/notesMaster" Target="../notesMasters/notesMaster1.xml"/></Relationships>
</file>

<file path=ppt/notesSlides/_rels/notesSlide2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4.xml"/><Relationship Id="rId1" Type="http://schemas.openxmlformats.org/officeDocument/2006/relationships/notesMaster" Target="../notesMasters/notesMaster1.xml"/></Relationships>
</file>

<file path=ppt/notesSlides/_rels/notesSlide2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5.xml"/><Relationship Id="rId1" Type="http://schemas.openxmlformats.org/officeDocument/2006/relationships/notesMaster" Target="../notesMasters/notesMaster1.xml"/></Relationships>
</file>

<file path=ppt/notesSlides/_rels/notesSlide2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6.xml"/><Relationship Id="rId1" Type="http://schemas.openxmlformats.org/officeDocument/2006/relationships/notesMaster" Target="../notesMasters/notesMaster1.xml"/></Relationships>
</file>

<file path=ppt/notesSlides/_rels/notesSlide2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7.xml"/><Relationship Id="rId1" Type="http://schemas.openxmlformats.org/officeDocument/2006/relationships/notesMaster" Target="../notesMasters/notesMaster1.xml"/></Relationships>
</file>

<file path=ppt/notesSlides/_rels/notesSlide2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8.xml"/><Relationship Id="rId1" Type="http://schemas.openxmlformats.org/officeDocument/2006/relationships/notesMaster" Target="../notesMasters/notesMaster1.xml"/></Relationships>
</file>

<file path=ppt/notesSlides/_rels/notesSlide2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0.xml"/><Relationship Id="rId1" Type="http://schemas.openxmlformats.org/officeDocument/2006/relationships/notesMaster" Target="../notesMasters/notesMaster1.xml"/></Relationships>
</file>

<file path=ppt/notesSlides/_rels/notesSlide2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1.xml"/><Relationship Id="rId1" Type="http://schemas.openxmlformats.org/officeDocument/2006/relationships/notesMaster" Target="../notesMasters/notesMaster1.xml"/></Relationships>
</file>

<file path=ppt/notesSlides/_rels/notesSlide2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2.xml"/><Relationship Id="rId1" Type="http://schemas.openxmlformats.org/officeDocument/2006/relationships/notesMaster" Target="../notesMasters/notesMaster1.xml"/></Relationships>
</file>

<file path=ppt/notesSlides/_rels/notesSlide2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3.xml"/><Relationship Id="rId1" Type="http://schemas.openxmlformats.org/officeDocument/2006/relationships/notesMaster" Target="../notesMasters/notesMaster1.xml"/></Relationships>
</file>

<file path=ppt/notesSlides/_rels/notesSlide2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4.xml"/><Relationship Id="rId1" Type="http://schemas.openxmlformats.org/officeDocument/2006/relationships/notesMaster" Target="../notesMasters/notesMaster1.xml"/></Relationships>
</file>

<file path=ppt/notesSlides/_rels/notesSlide2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5.xml"/><Relationship Id="rId1" Type="http://schemas.openxmlformats.org/officeDocument/2006/relationships/notesMaster" Target="../notesMasters/notesMaster1.xml"/></Relationships>
</file>

<file path=ppt/notesSlides/_rels/notesSlide2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6.xml"/><Relationship Id="rId1" Type="http://schemas.openxmlformats.org/officeDocument/2006/relationships/notesMaster" Target="../notesMasters/notesMaster1.xml"/></Relationships>
</file>

<file path=ppt/notesSlides/_rels/notesSlide2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7.xml"/><Relationship Id="rId1" Type="http://schemas.openxmlformats.org/officeDocument/2006/relationships/notesMaster" Target="../notesMasters/notesMaster1.xml"/></Relationships>
</file>

<file path=ppt/notesSlides/_rels/notesSlide2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8.xml"/><Relationship Id="rId1" Type="http://schemas.openxmlformats.org/officeDocument/2006/relationships/notesMaster" Target="../notesMasters/notesMaster1.xml"/></Relationships>
</file>

<file path=ppt/notesSlides/_rels/notesSlide2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0.xml"/><Relationship Id="rId1" Type="http://schemas.openxmlformats.org/officeDocument/2006/relationships/notesMaster" Target="../notesMasters/notesMaster1.xml"/></Relationships>
</file>

<file path=ppt/notesSlides/_rels/notesSlide2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100</a:t>
            </a:fld>
            <a:endParaRPr lang="ru-RU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101</a:t>
            </a:fld>
            <a:endParaRPr lang="ru-RU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102</a:t>
            </a:fld>
            <a:endParaRPr lang="ru-RU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103</a:t>
            </a:fld>
            <a:endParaRPr lang="ru-RU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104</a:t>
            </a:fld>
            <a:endParaRPr lang="ru-RU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105</a:t>
            </a:fld>
            <a:endParaRPr lang="ru-RU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106</a:t>
            </a:fld>
            <a:endParaRPr lang="ru-RU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107</a:t>
            </a:fld>
            <a:endParaRPr lang="ru-RU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108</a:t>
            </a:fld>
            <a:endParaRPr lang="ru-RU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109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110</a:t>
            </a:fld>
            <a:endParaRPr lang="ru-RU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111</a:t>
            </a:fld>
            <a:endParaRPr lang="ru-RU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112</a:t>
            </a:fld>
            <a:endParaRPr lang="ru-RU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113</a:t>
            </a:fld>
            <a:endParaRPr lang="ru-RU"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114</a:t>
            </a:fld>
            <a:endParaRPr lang="ru-RU"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115</a:t>
            </a:fld>
            <a:endParaRPr lang="ru-RU"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116</a:t>
            </a:fld>
            <a:endParaRPr lang="ru-RU"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117</a:t>
            </a:fld>
            <a:endParaRPr lang="ru-RU"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118</a:t>
            </a:fld>
            <a:endParaRPr lang="ru-RU"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119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120</a:t>
            </a:fld>
            <a:endParaRPr lang="ru-RU"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121</a:t>
            </a:fld>
            <a:endParaRPr lang="ru-RU"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122</a:t>
            </a:fld>
            <a:endParaRPr lang="ru-RU"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123</a:t>
            </a:fld>
            <a:endParaRPr lang="ru-RU"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124</a:t>
            </a:fld>
            <a:endParaRPr lang="ru-RU"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125</a:t>
            </a:fld>
            <a:endParaRPr lang="ru-RU"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126</a:t>
            </a:fld>
            <a:endParaRPr lang="ru-RU"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127</a:t>
            </a:fld>
            <a:endParaRPr lang="ru-RU"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128</a:t>
            </a:fld>
            <a:endParaRPr lang="ru-RU"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129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130</a:t>
            </a:fld>
            <a:endParaRPr lang="ru-RU"/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131</a:t>
            </a:fld>
            <a:endParaRPr lang="ru-RU"/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132</a:t>
            </a:fld>
            <a:endParaRPr lang="ru-RU"/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133</a:t>
            </a:fld>
            <a:endParaRPr lang="ru-RU"/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134</a:t>
            </a:fld>
            <a:endParaRPr lang="ru-RU"/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135</a:t>
            </a:fld>
            <a:endParaRPr lang="ru-RU"/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136</a:t>
            </a:fld>
            <a:endParaRPr lang="ru-RU"/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137</a:t>
            </a:fld>
            <a:endParaRPr lang="ru-RU"/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138</a:t>
            </a:fld>
            <a:endParaRPr lang="ru-RU"/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139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140</a:t>
            </a:fld>
            <a:endParaRPr lang="ru-RU"/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141</a:t>
            </a:fld>
            <a:endParaRPr lang="ru-RU"/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142</a:t>
            </a:fld>
            <a:endParaRPr lang="ru-RU"/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143</a:t>
            </a:fld>
            <a:endParaRPr lang="ru-RU"/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144</a:t>
            </a:fld>
            <a:endParaRPr lang="ru-RU"/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145</a:t>
            </a:fld>
            <a:endParaRPr lang="ru-RU"/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146</a:t>
            </a:fld>
            <a:endParaRPr lang="ru-RU"/>
          </a:p>
        </p:txBody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147</a:t>
            </a:fld>
            <a:endParaRPr lang="ru-RU"/>
          </a:p>
        </p:txBody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148</a:t>
            </a:fld>
            <a:endParaRPr lang="ru-RU"/>
          </a:p>
        </p:txBody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149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150</a:t>
            </a:fld>
            <a:endParaRPr lang="ru-RU"/>
          </a:p>
        </p:txBody>
      </p:sp>
    </p:spTree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151</a:t>
            </a:fld>
            <a:endParaRPr lang="ru-RU"/>
          </a:p>
        </p:txBody>
      </p:sp>
    </p:spTree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152</a:t>
            </a:fld>
            <a:endParaRPr lang="ru-RU"/>
          </a:p>
        </p:txBody>
      </p:sp>
    </p:spTree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153</a:t>
            </a:fld>
            <a:endParaRPr lang="ru-RU"/>
          </a:p>
        </p:txBody>
      </p:sp>
    </p:spTree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154</a:t>
            </a:fld>
            <a:endParaRPr lang="ru-RU"/>
          </a:p>
        </p:txBody>
      </p:sp>
    </p:spTree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155</a:t>
            </a:fld>
            <a:endParaRPr lang="ru-RU"/>
          </a:p>
        </p:txBody>
      </p:sp>
    </p:spTree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156</a:t>
            </a:fld>
            <a:endParaRPr lang="ru-RU"/>
          </a:p>
        </p:txBody>
      </p:sp>
    </p:spTree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157</a:t>
            </a:fld>
            <a:endParaRPr lang="ru-RU"/>
          </a:p>
        </p:txBody>
      </p:sp>
    </p:spTree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158</a:t>
            </a:fld>
            <a:endParaRPr lang="ru-RU"/>
          </a:p>
        </p:txBody>
      </p:sp>
    </p:spTree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159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160</a:t>
            </a:fld>
            <a:endParaRPr lang="ru-RU"/>
          </a:p>
        </p:txBody>
      </p:sp>
    </p:spTree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161</a:t>
            </a:fld>
            <a:endParaRPr lang="ru-RU"/>
          </a:p>
        </p:txBody>
      </p:sp>
    </p:spTree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162</a:t>
            </a:fld>
            <a:endParaRPr lang="ru-RU"/>
          </a:p>
        </p:txBody>
      </p:sp>
    </p:spTree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163</a:t>
            </a:fld>
            <a:endParaRPr lang="ru-RU"/>
          </a:p>
        </p:txBody>
      </p:sp>
    </p:spTree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164</a:t>
            </a:fld>
            <a:endParaRPr lang="ru-RU"/>
          </a:p>
        </p:txBody>
      </p:sp>
    </p:spTree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165</a:t>
            </a:fld>
            <a:endParaRPr lang="ru-RU"/>
          </a:p>
        </p:txBody>
      </p:sp>
    </p:spTree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166</a:t>
            </a:fld>
            <a:endParaRPr lang="ru-RU"/>
          </a:p>
        </p:txBody>
      </p:sp>
    </p:spTree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167</a:t>
            </a:fld>
            <a:endParaRPr lang="ru-RU"/>
          </a:p>
        </p:txBody>
      </p:sp>
    </p:spTree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168</a:t>
            </a:fld>
            <a:endParaRPr lang="ru-RU"/>
          </a:p>
        </p:txBody>
      </p:sp>
    </p:spTree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169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170</a:t>
            </a:fld>
            <a:endParaRPr lang="ru-RU"/>
          </a:p>
        </p:txBody>
      </p:sp>
    </p:spTree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171</a:t>
            </a:fld>
            <a:endParaRPr lang="ru-RU"/>
          </a:p>
        </p:txBody>
      </p:sp>
    </p:spTree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172</a:t>
            </a:fld>
            <a:endParaRPr lang="ru-RU"/>
          </a:p>
        </p:txBody>
      </p:sp>
    </p:spTree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173</a:t>
            </a:fld>
            <a:endParaRPr lang="ru-RU"/>
          </a:p>
        </p:txBody>
      </p:sp>
    </p:spTree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174</a:t>
            </a:fld>
            <a:endParaRPr lang="ru-RU"/>
          </a:p>
        </p:txBody>
      </p:sp>
    </p:spTree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175</a:t>
            </a:fld>
            <a:endParaRPr lang="ru-RU"/>
          </a:p>
        </p:txBody>
      </p:sp>
    </p:spTree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176</a:t>
            </a:fld>
            <a:endParaRPr lang="ru-RU"/>
          </a:p>
        </p:txBody>
      </p:sp>
    </p:spTree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177</a:t>
            </a:fld>
            <a:endParaRPr lang="ru-RU"/>
          </a:p>
        </p:txBody>
      </p:sp>
    </p:spTree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178</a:t>
            </a:fld>
            <a:endParaRPr lang="ru-RU"/>
          </a:p>
        </p:txBody>
      </p:sp>
    </p:spTree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179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180</a:t>
            </a:fld>
            <a:endParaRPr lang="ru-RU"/>
          </a:p>
        </p:txBody>
      </p:sp>
    </p:spTree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181</a:t>
            </a:fld>
            <a:endParaRPr lang="ru-RU"/>
          </a:p>
        </p:txBody>
      </p:sp>
    </p:spTree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182</a:t>
            </a:fld>
            <a:endParaRPr lang="ru-RU"/>
          </a:p>
        </p:txBody>
      </p:sp>
    </p:spTree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183</a:t>
            </a:fld>
            <a:endParaRPr lang="ru-RU"/>
          </a:p>
        </p:txBody>
      </p:sp>
    </p:spTree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184</a:t>
            </a:fld>
            <a:endParaRPr lang="ru-RU"/>
          </a:p>
        </p:txBody>
      </p:sp>
    </p:spTree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185</a:t>
            </a:fld>
            <a:endParaRPr lang="ru-RU"/>
          </a:p>
        </p:txBody>
      </p:sp>
    </p:spTree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186</a:t>
            </a:fld>
            <a:endParaRPr lang="ru-RU"/>
          </a:p>
        </p:txBody>
      </p:sp>
    </p:spTree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187</a:t>
            </a:fld>
            <a:endParaRPr lang="ru-RU"/>
          </a:p>
        </p:txBody>
      </p:sp>
    </p:spTree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188</a:t>
            </a:fld>
            <a:endParaRPr lang="ru-RU"/>
          </a:p>
        </p:txBody>
      </p:sp>
    </p:spTree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189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190</a:t>
            </a:fld>
            <a:endParaRPr lang="ru-RU"/>
          </a:p>
        </p:txBody>
      </p:sp>
    </p:spTree>
  </p:cSld>
  <p:clrMapOvr>
    <a:masterClrMapping/>
  </p:clrMapOvr>
</p:notes>
</file>

<file path=ppt/notesSlides/notesSlide1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191</a:t>
            </a:fld>
            <a:endParaRPr lang="ru-RU"/>
          </a:p>
        </p:txBody>
      </p:sp>
    </p:spTree>
  </p:cSld>
  <p:clrMapOvr>
    <a:masterClrMapping/>
  </p:clrMapOvr>
</p:notes>
</file>

<file path=ppt/notesSlides/notesSlide1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192</a:t>
            </a:fld>
            <a:endParaRPr lang="ru-RU"/>
          </a:p>
        </p:txBody>
      </p:sp>
    </p:spTree>
  </p:cSld>
  <p:clrMapOvr>
    <a:masterClrMapping/>
  </p:clrMapOvr>
</p:notes>
</file>

<file path=ppt/notesSlides/notesSlide1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193</a:t>
            </a:fld>
            <a:endParaRPr lang="ru-RU"/>
          </a:p>
        </p:txBody>
      </p:sp>
    </p:spTree>
  </p:cSld>
  <p:clrMapOvr>
    <a:masterClrMapping/>
  </p:clrMapOvr>
</p:notes>
</file>

<file path=ppt/notesSlides/notesSlide1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194</a:t>
            </a:fld>
            <a:endParaRPr lang="ru-RU"/>
          </a:p>
        </p:txBody>
      </p:sp>
    </p:spTree>
  </p:cSld>
  <p:clrMapOvr>
    <a:masterClrMapping/>
  </p:clrMapOvr>
</p:notes>
</file>

<file path=ppt/notesSlides/notesSlide1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195</a:t>
            </a:fld>
            <a:endParaRPr lang="ru-RU"/>
          </a:p>
        </p:txBody>
      </p:sp>
    </p:spTree>
  </p:cSld>
  <p:clrMapOvr>
    <a:masterClrMapping/>
  </p:clrMapOvr>
</p:notes>
</file>

<file path=ppt/notesSlides/notesSlide1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196</a:t>
            </a:fld>
            <a:endParaRPr lang="ru-RU"/>
          </a:p>
        </p:txBody>
      </p:sp>
    </p:spTree>
  </p:cSld>
  <p:clrMapOvr>
    <a:masterClrMapping/>
  </p:clrMapOvr>
</p:notes>
</file>

<file path=ppt/notesSlides/notesSlide1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197</a:t>
            </a:fld>
            <a:endParaRPr lang="ru-RU"/>
          </a:p>
        </p:txBody>
      </p:sp>
    </p:spTree>
  </p:cSld>
  <p:clrMapOvr>
    <a:masterClrMapping/>
  </p:clrMapOvr>
</p:notes>
</file>

<file path=ppt/notesSlides/notesSlide1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198</a:t>
            </a:fld>
            <a:endParaRPr lang="ru-RU"/>
          </a:p>
        </p:txBody>
      </p:sp>
    </p:spTree>
  </p:cSld>
  <p:clrMapOvr>
    <a:masterClrMapping/>
  </p:clrMapOvr>
</p:notes>
</file>

<file path=ppt/notesSlides/notesSlide1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199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2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200</a:t>
            </a:fld>
            <a:endParaRPr lang="ru-RU"/>
          </a:p>
        </p:txBody>
      </p:sp>
    </p:spTree>
  </p:cSld>
  <p:clrMapOvr>
    <a:masterClrMapping/>
  </p:clrMapOvr>
</p:notes>
</file>

<file path=ppt/notesSlides/notesSlide2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201</a:t>
            </a:fld>
            <a:endParaRPr lang="ru-RU"/>
          </a:p>
        </p:txBody>
      </p:sp>
    </p:spTree>
  </p:cSld>
  <p:clrMapOvr>
    <a:masterClrMapping/>
  </p:clrMapOvr>
</p:notes>
</file>

<file path=ppt/notesSlides/notesSlide2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202</a:t>
            </a:fld>
            <a:endParaRPr lang="ru-RU"/>
          </a:p>
        </p:txBody>
      </p:sp>
    </p:spTree>
  </p:cSld>
  <p:clrMapOvr>
    <a:masterClrMapping/>
  </p:clrMapOvr>
</p:notes>
</file>

<file path=ppt/notesSlides/notesSlide2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203</a:t>
            </a:fld>
            <a:endParaRPr lang="ru-RU"/>
          </a:p>
        </p:txBody>
      </p:sp>
    </p:spTree>
  </p:cSld>
  <p:clrMapOvr>
    <a:masterClrMapping/>
  </p:clrMapOvr>
</p:notes>
</file>

<file path=ppt/notesSlides/notesSlide2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204</a:t>
            </a:fld>
            <a:endParaRPr lang="ru-RU"/>
          </a:p>
        </p:txBody>
      </p:sp>
    </p:spTree>
  </p:cSld>
  <p:clrMapOvr>
    <a:masterClrMapping/>
  </p:clrMapOvr>
</p:notes>
</file>

<file path=ppt/notesSlides/notesSlide2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205</a:t>
            </a:fld>
            <a:endParaRPr lang="ru-RU"/>
          </a:p>
        </p:txBody>
      </p:sp>
    </p:spTree>
  </p:cSld>
  <p:clrMapOvr>
    <a:masterClrMapping/>
  </p:clrMapOvr>
</p:notes>
</file>

<file path=ppt/notesSlides/notesSlide2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206</a:t>
            </a:fld>
            <a:endParaRPr lang="ru-RU"/>
          </a:p>
        </p:txBody>
      </p:sp>
    </p:spTree>
  </p:cSld>
  <p:clrMapOvr>
    <a:masterClrMapping/>
  </p:clrMapOvr>
</p:notes>
</file>

<file path=ppt/notesSlides/notesSlide2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207</a:t>
            </a:fld>
            <a:endParaRPr lang="ru-RU"/>
          </a:p>
        </p:txBody>
      </p:sp>
    </p:spTree>
  </p:cSld>
  <p:clrMapOvr>
    <a:masterClrMapping/>
  </p:clrMapOvr>
</p:notes>
</file>

<file path=ppt/notesSlides/notesSlide2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208</a:t>
            </a:fld>
            <a:endParaRPr lang="ru-RU"/>
          </a:p>
        </p:txBody>
      </p:sp>
    </p:spTree>
  </p:cSld>
  <p:clrMapOvr>
    <a:masterClrMapping/>
  </p:clrMapOvr>
</p:notes>
</file>

<file path=ppt/notesSlides/notesSlide2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209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210</a:t>
            </a:fld>
            <a:endParaRPr lang="ru-RU"/>
          </a:p>
        </p:txBody>
      </p:sp>
    </p:spTree>
  </p:cSld>
  <p:clrMapOvr>
    <a:masterClrMapping/>
  </p:clrMapOvr>
</p:notes>
</file>

<file path=ppt/notesSlides/notesSlide2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211</a:t>
            </a:fld>
            <a:endParaRPr lang="ru-RU"/>
          </a:p>
        </p:txBody>
      </p:sp>
    </p:spTree>
  </p:cSld>
  <p:clrMapOvr>
    <a:masterClrMapping/>
  </p:clrMapOvr>
</p:notes>
</file>

<file path=ppt/notesSlides/notesSlide2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212</a:t>
            </a:fld>
            <a:endParaRPr lang="ru-RU"/>
          </a:p>
        </p:txBody>
      </p:sp>
    </p:spTree>
  </p:cSld>
  <p:clrMapOvr>
    <a:masterClrMapping/>
  </p:clrMapOvr>
</p:notes>
</file>

<file path=ppt/notesSlides/notesSlide2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213</a:t>
            </a:fld>
            <a:endParaRPr lang="ru-RU"/>
          </a:p>
        </p:txBody>
      </p:sp>
    </p:spTree>
  </p:cSld>
  <p:clrMapOvr>
    <a:masterClrMapping/>
  </p:clrMapOvr>
</p:notes>
</file>

<file path=ppt/notesSlides/notesSlide2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214</a:t>
            </a:fld>
            <a:endParaRPr lang="ru-RU"/>
          </a:p>
        </p:txBody>
      </p:sp>
    </p:spTree>
  </p:cSld>
  <p:clrMapOvr>
    <a:masterClrMapping/>
  </p:clrMapOvr>
</p:notes>
</file>

<file path=ppt/notesSlides/notesSlide2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215</a:t>
            </a:fld>
            <a:endParaRPr lang="ru-RU"/>
          </a:p>
        </p:txBody>
      </p:sp>
    </p:spTree>
  </p:cSld>
  <p:clrMapOvr>
    <a:masterClrMapping/>
  </p:clrMapOvr>
</p:notes>
</file>

<file path=ppt/notesSlides/notesSlide2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216</a:t>
            </a:fld>
            <a:endParaRPr lang="ru-RU"/>
          </a:p>
        </p:txBody>
      </p:sp>
    </p:spTree>
  </p:cSld>
  <p:clrMapOvr>
    <a:masterClrMapping/>
  </p:clrMapOvr>
</p:notes>
</file>

<file path=ppt/notesSlides/notesSlide2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217</a:t>
            </a:fld>
            <a:endParaRPr lang="ru-RU"/>
          </a:p>
        </p:txBody>
      </p:sp>
    </p:spTree>
  </p:cSld>
  <p:clrMapOvr>
    <a:masterClrMapping/>
  </p:clrMapOvr>
</p:notes>
</file>

<file path=ppt/notesSlides/notesSlide2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218</a:t>
            </a:fld>
            <a:endParaRPr lang="ru-RU"/>
          </a:p>
        </p:txBody>
      </p:sp>
    </p:spTree>
  </p:cSld>
  <p:clrMapOvr>
    <a:masterClrMapping/>
  </p:clrMapOvr>
</p:notes>
</file>

<file path=ppt/notesSlides/notesSlide2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219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220</a:t>
            </a:fld>
            <a:endParaRPr lang="ru-RU"/>
          </a:p>
        </p:txBody>
      </p:sp>
    </p:spTree>
  </p:cSld>
  <p:clrMapOvr>
    <a:masterClrMapping/>
  </p:clrMapOvr>
</p:notes>
</file>

<file path=ppt/notesSlides/notesSlide2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221</a:t>
            </a:fld>
            <a:endParaRPr lang="ru-RU"/>
          </a:p>
        </p:txBody>
      </p:sp>
    </p:spTree>
  </p:cSld>
  <p:clrMapOvr>
    <a:masterClrMapping/>
  </p:clrMapOvr>
</p:notes>
</file>

<file path=ppt/notesSlides/notesSlide2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222</a:t>
            </a:fld>
            <a:endParaRPr lang="ru-RU"/>
          </a:p>
        </p:txBody>
      </p:sp>
    </p:spTree>
  </p:cSld>
  <p:clrMapOvr>
    <a:masterClrMapping/>
  </p:clrMapOvr>
</p:notes>
</file>

<file path=ppt/notesSlides/notesSlide2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223</a:t>
            </a:fld>
            <a:endParaRPr lang="ru-RU"/>
          </a:p>
        </p:txBody>
      </p:sp>
    </p:spTree>
  </p:cSld>
  <p:clrMapOvr>
    <a:masterClrMapping/>
  </p:clrMapOvr>
</p:notes>
</file>

<file path=ppt/notesSlides/notesSlide2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224</a:t>
            </a:fld>
            <a:endParaRPr lang="ru-RU"/>
          </a:p>
        </p:txBody>
      </p:sp>
    </p:spTree>
  </p:cSld>
  <p:clrMapOvr>
    <a:masterClrMapping/>
  </p:clrMapOvr>
</p:notes>
</file>

<file path=ppt/notesSlides/notesSlide2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225</a:t>
            </a:fld>
            <a:endParaRPr lang="ru-RU"/>
          </a:p>
        </p:txBody>
      </p:sp>
    </p:spTree>
  </p:cSld>
  <p:clrMapOvr>
    <a:masterClrMapping/>
  </p:clrMapOvr>
</p:notes>
</file>

<file path=ppt/notesSlides/notesSlide2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226</a:t>
            </a:fld>
            <a:endParaRPr lang="ru-RU"/>
          </a:p>
        </p:txBody>
      </p:sp>
    </p:spTree>
  </p:cSld>
  <p:clrMapOvr>
    <a:masterClrMapping/>
  </p:clrMapOvr>
</p:notes>
</file>

<file path=ppt/notesSlides/notesSlide2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227</a:t>
            </a:fld>
            <a:endParaRPr lang="ru-RU"/>
          </a:p>
        </p:txBody>
      </p:sp>
    </p:spTree>
  </p:cSld>
  <p:clrMapOvr>
    <a:masterClrMapping/>
  </p:clrMapOvr>
</p:notes>
</file>

<file path=ppt/notesSlides/notesSlide2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228</a:t>
            </a:fld>
            <a:endParaRPr lang="ru-RU"/>
          </a:p>
        </p:txBody>
      </p:sp>
    </p:spTree>
  </p:cSld>
  <p:clrMapOvr>
    <a:masterClrMapping/>
  </p:clrMapOvr>
</p:notes>
</file>

<file path=ppt/notesSlides/notesSlide2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229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2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A551D89-2C2A-4407-9076-5E592E834D34}" type="slidenum">
              <a:rPr lang="ru-RU" altLang="ru-RU" smtClean="0"/>
              <a:pPr/>
              <a:t>230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A551D89-2C2A-4407-9076-5E592E834D34}" type="slidenum">
              <a:rPr lang="ru-RU" altLang="ru-RU" smtClean="0"/>
              <a:pPr/>
              <a:t>231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A551D89-2C2A-4407-9076-5E592E834D34}" type="slidenum">
              <a:rPr lang="ru-RU" altLang="ru-RU" smtClean="0"/>
              <a:pPr/>
              <a:t>232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A551D89-2C2A-4407-9076-5E592E834D34}" type="slidenum">
              <a:rPr lang="ru-RU" altLang="ru-RU" smtClean="0"/>
              <a:pPr/>
              <a:t>233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A551D89-2C2A-4407-9076-5E592E834D34}" type="slidenum">
              <a:rPr lang="ru-RU" altLang="ru-RU" smtClean="0"/>
              <a:pPr/>
              <a:t>234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A551D89-2C2A-4407-9076-5E592E834D34}" type="slidenum">
              <a:rPr lang="ru-RU" altLang="ru-RU" smtClean="0"/>
              <a:pPr/>
              <a:t>235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A551D89-2C2A-4407-9076-5E592E834D34}" type="slidenum">
              <a:rPr lang="ru-RU" altLang="ru-RU" smtClean="0"/>
              <a:pPr/>
              <a:t>236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A551D89-2C2A-4407-9076-5E592E834D34}" type="slidenum">
              <a:rPr lang="ru-RU" altLang="ru-RU" smtClean="0"/>
              <a:pPr/>
              <a:t>237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A551D89-2C2A-4407-9076-5E592E834D34}" type="slidenum">
              <a:rPr lang="ru-RU" altLang="ru-RU" smtClean="0"/>
              <a:pPr/>
              <a:t>238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A551D89-2C2A-4407-9076-5E592E834D34}" type="slidenum">
              <a:rPr lang="ru-RU" altLang="ru-RU" smtClean="0"/>
              <a:pPr/>
              <a:t>239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2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A551D89-2C2A-4407-9076-5E592E834D34}" type="slidenum">
              <a:rPr lang="ru-RU" altLang="ru-RU" smtClean="0"/>
              <a:pPr/>
              <a:t>240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243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35</a:t>
            </a:fld>
            <a:endParaRPr lang="ru-RU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36</a:t>
            </a:fld>
            <a:endParaRPr lang="ru-RU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37</a:t>
            </a:fld>
            <a:endParaRPr lang="ru-RU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38</a:t>
            </a:fld>
            <a:endParaRPr lang="ru-RU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39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40</a:t>
            </a:fld>
            <a:endParaRPr lang="ru-RU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41</a:t>
            </a:fld>
            <a:endParaRPr lang="ru-RU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42</a:t>
            </a:fld>
            <a:endParaRPr lang="ru-RU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43</a:t>
            </a:fld>
            <a:endParaRPr lang="ru-RU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44</a:t>
            </a:fld>
            <a:endParaRPr lang="ru-RU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45</a:t>
            </a:fld>
            <a:endParaRPr lang="ru-RU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46</a:t>
            </a:fld>
            <a:endParaRPr lang="ru-RU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47</a:t>
            </a:fld>
            <a:endParaRPr lang="ru-RU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48</a:t>
            </a:fld>
            <a:endParaRPr lang="ru-RU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49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50</a:t>
            </a:fld>
            <a:endParaRPr lang="ru-RU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51</a:t>
            </a:fld>
            <a:endParaRPr lang="ru-RU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52</a:t>
            </a:fld>
            <a:endParaRPr lang="ru-RU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53</a:t>
            </a:fld>
            <a:endParaRPr lang="ru-RU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54</a:t>
            </a:fld>
            <a:endParaRPr lang="ru-RU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55</a:t>
            </a:fld>
            <a:endParaRPr lang="ru-RU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56</a:t>
            </a:fld>
            <a:endParaRPr lang="ru-RU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57</a:t>
            </a:fld>
            <a:endParaRPr lang="ru-RU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58</a:t>
            </a:fld>
            <a:endParaRPr lang="ru-RU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59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60</a:t>
            </a:fld>
            <a:endParaRPr lang="ru-RU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61</a:t>
            </a:fld>
            <a:endParaRPr lang="ru-RU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62</a:t>
            </a:fld>
            <a:endParaRPr lang="ru-RU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63</a:t>
            </a:fld>
            <a:endParaRPr lang="ru-RU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64</a:t>
            </a:fld>
            <a:endParaRPr lang="ru-RU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65</a:t>
            </a:fld>
            <a:endParaRPr lang="ru-RU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66</a:t>
            </a:fld>
            <a:endParaRPr lang="ru-RU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67</a:t>
            </a:fld>
            <a:endParaRPr lang="ru-RU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68</a:t>
            </a:fld>
            <a:endParaRPr lang="ru-RU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69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70</a:t>
            </a:fld>
            <a:endParaRPr lang="ru-RU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71</a:t>
            </a:fld>
            <a:endParaRPr lang="ru-RU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72</a:t>
            </a:fld>
            <a:endParaRPr lang="ru-RU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73</a:t>
            </a:fld>
            <a:endParaRPr lang="ru-RU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74</a:t>
            </a:fld>
            <a:endParaRPr lang="ru-RU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75</a:t>
            </a:fld>
            <a:endParaRPr lang="ru-RU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76</a:t>
            </a:fld>
            <a:endParaRPr lang="ru-RU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77</a:t>
            </a:fld>
            <a:endParaRPr lang="ru-RU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78</a:t>
            </a:fld>
            <a:endParaRPr lang="ru-RU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79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80</a:t>
            </a:fld>
            <a:endParaRPr lang="ru-RU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81</a:t>
            </a:fld>
            <a:endParaRPr lang="ru-RU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82</a:t>
            </a:fld>
            <a:endParaRPr lang="ru-RU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83</a:t>
            </a:fld>
            <a:endParaRPr lang="ru-RU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84</a:t>
            </a:fld>
            <a:endParaRPr lang="ru-RU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85</a:t>
            </a:fld>
            <a:endParaRPr lang="ru-RU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86</a:t>
            </a:fld>
            <a:endParaRPr lang="ru-RU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87</a:t>
            </a:fld>
            <a:endParaRPr lang="ru-RU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88</a:t>
            </a:fld>
            <a:endParaRPr lang="ru-RU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89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90</a:t>
            </a:fld>
            <a:endParaRPr lang="ru-RU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91</a:t>
            </a:fld>
            <a:endParaRPr lang="ru-RU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92</a:t>
            </a:fld>
            <a:endParaRPr lang="ru-RU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93</a:t>
            </a:fld>
            <a:endParaRPr lang="ru-RU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94</a:t>
            </a:fld>
            <a:endParaRPr lang="ru-RU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95</a:t>
            </a:fld>
            <a:endParaRPr lang="ru-RU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96</a:t>
            </a:fld>
            <a:endParaRPr lang="ru-RU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97</a:t>
            </a:fld>
            <a:endParaRPr lang="ru-RU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98</a:t>
            </a:fld>
            <a:endParaRPr lang="ru-RU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99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AFD47-03BE-490F-B5E1-E649C598F7D2}" type="datetimeFigureOut">
              <a:rPr lang="ru-RU" smtClean="0"/>
              <a:pPr/>
              <a:t>08.01.2022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A5C37-BF05-44AE-A700-19AFA91B8B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AFD47-03BE-490F-B5E1-E649C598F7D2}" type="datetimeFigureOut">
              <a:rPr lang="ru-RU" smtClean="0"/>
              <a:pPr/>
              <a:t>08.01.2022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A5C37-BF05-44AE-A700-19AFA91B8B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AFD47-03BE-490F-B5E1-E649C598F7D2}" type="datetimeFigureOut">
              <a:rPr lang="ru-RU" smtClean="0"/>
              <a:pPr/>
              <a:t>08.01.2022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A5C37-BF05-44AE-A700-19AFA91B8B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AFD47-03BE-490F-B5E1-E649C598F7D2}" type="datetimeFigureOut">
              <a:rPr lang="ru-RU" smtClean="0"/>
              <a:pPr/>
              <a:t>08.01.2022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A5C37-BF05-44AE-A700-19AFA91B8B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AFD47-03BE-490F-B5E1-E649C598F7D2}" type="datetimeFigureOut">
              <a:rPr lang="ru-RU" smtClean="0"/>
              <a:pPr/>
              <a:t>08.01.2022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A5C37-BF05-44AE-A700-19AFA91B8B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AFD47-03BE-490F-B5E1-E649C598F7D2}" type="datetimeFigureOut">
              <a:rPr lang="ru-RU" smtClean="0"/>
              <a:pPr/>
              <a:t>08.01.2022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A5C37-BF05-44AE-A700-19AFA91B8B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AFD47-03BE-490F-B5E1-E649C598F7D2}" type="datetimeFigureOut">
              <a:rPr lang="ru-RU" smtClean="0"/>
              <a:pPr/>
              <a:t>08.01.2022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A5C37-BF05-44AE-A700-19AFA91B8B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AFD47-03BE-490F-B5E1-E649C598F7D2}" type="datetimeFigureOut">
              <a:rPr lang="ru-RU" smtClean="0"/>
              <a:pPr/>
              <a:t>08.01.2022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A5C37-BF05-44AE-A700-19AFA91B8B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AFD47-03BE-490F-B5E1-E649C598F7D2}" type="datetimeFigureOut">
              <a:rPr lang="ru-RU" smtClean="0"/>
              <a:pPr/>
              <a:t>08.01.2022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A5C37-BF05-44AE-A700-19AFA91B8B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AFD47-03BE-490F-B5E1-E649C598F7D2}" type="datetimeFigureOut">
              <a:rPr lang="ru-RU" smtClean="0"/>
              <a:pPr/>
              <a:t>08.01.2022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A5C37-BF05-44AE-A700-19AFA91B8B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AFD47-03BE-490F-B5E1-E649C598F7D2}" type="datetimeFigureOut">
              <a:rPr lang="ru-RU" smtClean="0"/>
              <a:pPr/>
              <a:t>08.01.2022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A5C37-BF05-44AE-A700-19AFA91B8B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5AFD47-03BE-490F-B5E1-E649C598F7D2}" type="datetimeFigureOut">
              <a:rPr lang="ru-RU" smtClean="0"/>
              <a:pPr/>
              <a:t>08.01.2022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AA5C37-BF05-44AE-A700-19AFA91B8B5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6.wav"/><Relationship Id="rId13" Type="http://schemas.openxmlformats.org/officeDocument/2006/relationships/image" Target="../media/image31.png"/><Relationship Id="rId3" Type="http://schemas.openxmlformats.org/officeDocument/2006/relationships/audio" Target="../media/audio31.wav"/><Relationship Id="rId7" Type="http://schemas.openxmlformats.org/officeDocument/2006/relationships/audio" Target="../media/audio35.wav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4.wav"/><Relationship Id="rId11" Type="http://schemas.openxmlformats.org/officeDocument/2006/relationships/image" Target="../media/image29.png"/><Relationship Id="rId5" Type="http://schemas.openxmlformats.org/officeDocument/2006/relationships/audio" Target="../media/audio33.wav"/><Relationship Id="rId10" Type="http://schemas.openxmlformats.org/officeDocument/2006/relationships/image" Target="../media/image28.png"/><Relationship Id="rId4" Type="http://schemas.openxmlformats.org/officeDocument/2006/relationships/audio" Target="../media/audio32.wav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3.wav"/><Relationship Id="rId5" Type="http://schemas.openxmlformats.org/officeDocument/2006/relationships/image" Target="../media/image27.png"/><Relationship Id="rId4" Type="http://schemas.openxmlformats.org/officeDocument/2006/relationships/image" Target="../media/image57.pn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5.wav"/><Relationship Id="rId5" Type="http://schemas.openxmlformats.org/officeDocument/2006/relationships/image" Target="../media/image31.png"/><Relationship Id="rId4" Type="http://schemas.openxmlformats.org/officeDocument/2006/relationships/image" Target="../media/image57.png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7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1.wav"/><Relationship Id="rId5" Type="http://schemas.openxmlformats.org/officeDocument/2006/relationships/image" Target="../media/image28.png"/><Relationship Id="rId4" Type="http://schemas.openxmlformats.org/officeDocument/2006/relationships/image" Target="../media/image57.png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png"/><Relationship Id="rId7" Type="http://schemas.openxmlformats.org/officeDocument/2006/relationships/audio" Target="../media/audio38.wav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audio" Target="../media/audio43.wav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8.wav"/><Relationship Id="rId5" Type="http://schemas.openxmlformats.org/officeDocument/2006/relationships/image" Target="../media/image35.png"/><Relationship Id="rId4" Type="http://schemas.openxmlformats.org/officeDocument/2006/relationships/audio" Target="../media/audio43.wav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3.wav"/><Relationship Id="rId13" Type="http://schemas.openxmlformats.org/officeDocument/2006/relationships/image" Target="../media/image28.png"/><Relationship Id="rId3" Type="http://schemas.openxmlformats.org/officeDocument/2006/relationships/audio" Target="../media/audio34.wav"/><Relationship Id="rId7" Type="http://schemas.openxmlformats.org/officeDocument/2006/relationships/audio" Target="../media/audio32.wav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1.wav"/><Relationship Id="rId11" Type="http://schemas.openxmlformats.org/officeDocument/2006/relationships/image" Target="../media/image32.png"/><Relationship Id="rId5" Type="http://schemas.openxmlformats.org/officeDocument/2006/relationships/audio" Target="../media/audio36.wav"/><Relationship Id="rId10" Type="http://schemas.openxmlformats.org/officeDocument/2006/relationships/image" Target="../media/image31.png"/><Relationship Id="rId4" Type="http://schemas.openxmlformats.org/officeDocument/2006/relationships/audio" Target="../media/audio35.wav"/><Relationship Id="rId9" Type="http://schemas.openxmlformats.org/officeDocument/2006/relationships/image" Target="../media/image30.png"/><Relationship Id="rId14" Type="http://schemas.openxmlformats.org/officeDocument/2006/relationships/image" Target="../media/image29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0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2.wav"/><Relationship Id="rId5" Type="http://schemas.openxmlformats.org/officeDocument/2006/relationships/image" Target="../media/image33.png"/><Relationship Id="rId4" Type="http://schemas.openxmlformats.org/officeDocument/2006/relationships/image" Target="../media/image60.png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png"/><Relationship Id="rId7" Type="http://schemas.openxmlformats.org/officeDocument/2006/relationships/audio" Target="../media/audio38.wav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audio" Target="../media/audio43.wav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audio" Target="../media/audio43.wav"/><Relationship Id="rId4" Type="http://schemas.openxmlformats.org/officeDocument/2006/relationships/image" Target="../media/image34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8.wav"/><Relationship Id="rId5" Type="http://schemas.openxmlformats.org/officeDocument/2006/relationships/image" Target="../media/image57.png"/><Relationship Id="rId4" Type="http://schemas.openxmlformats.org/officeDocument/2006/relationships/image" Target="../media/image36.png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png"/><Relationship Id="rId7" Type="http://schemas.openxmlformats.org/officeDocument/2006/relationships/audio" Target="../media/audio38.wav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audio" Target="../media/audio43.wav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png"/><Relationship Id="rId7" Type="http://schemas.openxmlformats.org/officeDocument/2006/relationships/audio" Target="../media/audio38.wav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audio" Target="../media/audio43.wav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0.wav"/><Relationship Id="rId5" Type="http://schemas.openxmlformats.org/officeDocument/2006/relationships/image" Target="../media/image38.png"/><Relationship Id="rId4" Type="http://schemas.openxmlformats.org/officeDocument/2006/relationships/image" Target="../media/image57.png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png"/><Relationship Id="rId7" Type="http://schemas.openxmlformats.org/officeDocument/2006/relationships/audio" Target="../media/audio38.wav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audio" Target="../media/audio43.wav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png"/><Relationship Id="rId7" Type="http://schemas.openxmlformats.org/officeDocument/2006/relationships/audio" Target="../media/audio38.wav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audio" Target="../media/audio43.wav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9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9.wav"/><Relationship Id="rId5" Type="http://schemas.openxmlformats.org/officeDocument/2006/relationships/image" Target="../media/image37.png"/><Relationship Id="rId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2.wav"/><Relationship Id="rId13" Type="http://schemas.openxmlformats.org/officeDocument/2006/relationships/image" Target="../media/image36.png"/><Relationship Id="rId3" Type="http://schemas.openxmlformats.org/officeDocument/2006/relationships/audio" Target="../media/audio37.wav"/><Relationship Id="rId7" Type="http://schemas.openxmlformats.org/officeDocument/2006/relationships/audio" Target="../media/audio41.wav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0.wav"/><Relationship Id="rId11" Type="http://schemas.openxmlformats.org/officeDocument/2006/relationships/audio" Target="../media/audio43.wav"/><Relationship Id="rId5" Type="http://schemas.openxmlformats.org/officeDocument/2006/relationships/audio" Target="../media/audio39.wav"/><Relationship Id="rId15" Type="http://schemas.openxmlformats.org/officeDocument/2006/relationships/image" Target="../media/image38.png"/><Relationship Id="rId10" Type="http://schemas.openxmlformats.org/officeDocument/2006/relationships/image" Target="../media/image34.png"/><Relationship Id="rId4" Type="http://schemas.openxmlformats.org/officeDocument/2006/relationships/audio" Target="../media/audio38.wav"/><Relationship Id="rId9" Type="http://schemas.openxmlformats.org/officeDocument/2006/relationships/image" Target="../media/image33.png"/><Relationship Id="rId14" Type="http://schemas.openxmlformats.org/officeDocument/2006/relationships/image" Target="../media/image37.png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png"/><Relationship Id="rId7" Type="http://schemas.openxmlformats.org/officeDocument/2006/relationships/audio" Target="../media/audio38.wav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audio" Target="../media/audio43.wav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audio" Target="../media/audio38.wav"/><Relationship Id="rId4" Type="http://schemas.openxmlformats.org/officeDocument/2006/relationships/image" Target="../media/image34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3.wav"/><Relationship Id="rId6" Type="http://schemas.openxmlformats.org/officeDocument/2006/relationships/image" Target="../media/image35.png"/><Relationship Id="rId5" Type="http://schemas.openxmlformats.org/officeDocument/2006/relationships/audio" Target="../media/audio43.wav"/><Relationship Id="rId4" Type="http://schemas.openxmlformats.org/officeDocument/2006/relationships/image" Target="../media/image62.png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png"/><Relationship Id="rId7" Type="http://schemas.openxmlformats.org/officeDocument/2006/relationships/audio" Target="../media/audio38.wav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audio" Target="../media/audio43.wav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_rels/slide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8.wav"/><Relationship Id="rId5" Type="http://schemas.openxmlformats.org/officeDocument/2006/relationships/image" Target="../media/image35.png"/><Relationship Id="rId4" Type="http://schemas.openxmlformats.org/officeDocument/2006/relationships/audio" Target="../media/audio43.wav"/><Relationship Id="rId9" Type="http://schemas.openxmlformats.org/officeDocument/2006/relationships/image" Target="../media/image38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7.wav"/><Relationship Id="rId5" Type="http://schemas.openxmlformats.org/officeDocument/2006/relationships/image" Target="../media/image34.png"/><Relationship Id="rId4" Type="http://schemas.openxmlformats.org/officeDocument/2006/relationships/image" Target="../media/image57.png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44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audio" Target="../media/audio45.wav"/><Relationship Id="rId10" Type="http://schemas.openxmlformats.org/officeDocument/2006/relationships/image" Target="../media/image41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44.wav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9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5.wav"/><Relationship Id="rId5" Type="http://schemas.openxmlformats.org/officeDocument/2006/relationships/image" Target="../media/image40.png"/><Relationship Id="rId4" Type="http://schemas.openxmlformats.org/officeDocument/2006/relationships/image" Target="../media/image63.png"/></Relationships>
</file>

<file path=ppt/slides/_rels/slide1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44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audio" Target="../media/audio45.wav"/><Relationship Id="rId10" Type="http://schemas.openxmlformats.org/officeDocument/2006/relationships/image" Target="../media/image41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9.wav"/><Relationship Id="rId13" Type="http://schemas.openxmlformats.org/officeDocument/2006/relationships/image" Target="../media/image34.png"/><Relationship Id="rId3" Type="http://schemas.openxmlformats.org/officeDocument/2006/relationships/audio" Target="../media/audio40.wav"/><Relationship Id="rId7" Type="http://schemas.openxmlformats.org/officeDocument/2006/relationships/audio" Target="../media/audio38.wav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7.wav"/><Relationship Id="rId11" Type="http://schemas.openxmlformats.org/officeDocument/2006/relationships/image" Target="../media/image35.png"/><Relationship Id="rId5" Type="http://schemas.openxmlformats.org/officeDocument/2006/relationships/audio" Target="../media/audio42.wav"/><Relationship Id="rId15" Type="http://schemas.openxmlformats.org/officeDocument/2006/relationships/image" Target="../media/image37.png"/><Relationship Id="rId10" Type="http://schemas.openxmlformats.org/officeDocument/2006/relationships/audio" Target="../media/audio43.wav"/><Relationship Id="rId4" Type="http://schemas.openxmlformats.org/officeDocument/2006/relationships/audio" Target="../media/audio41.wav"/><Relationship Id="rId9" Type="http://schemas.openxmlformats.org/officeDocument/2006/relationships/image" Target="../media/image33.png"/><Relationship Id="rId14" Type="http://schemas.openxmlformats.org/officeDocument/2006/relationships/image" Target="../media/image36.png"/></Relationships>
</file>

<file path=ppt/slides/_rels/slide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44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audio" Target="../media/audio45.wav"/><Relationship Id="rId4" Type="http://schemas.openxmlformats.org/officeDocument/2006/relationships/image" Target="../media/image39.png"/><Relationship Id="rId9" Type="http://schemas.openxmlformats.org/officeDocument/2006/relationships/image" Target="../media/image41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8.wav"/><Relationship Id="rId5" Type="http://schemas.openxmlformats.org/officeDocument/2006/relationships/image" Target="../media/image42.png"/><Relationship Id="rId4" Type="http://schemas.openxmlformats.org/officeDocument/2006/relationships/image" Target="../media/image57.png"/></Relationships>
</file>

<file path=ppt/slides/_rels/slide1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44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audio" Target="../media/audio45.wav"/><Relationship Id="rId10" Type="http://schemas.openxmlformats.org/officeDocument/2006/relationships/image" Target="../media/image41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44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audio" Target="../media/audio45.wav"/><Relationship Id="rId4" Type="http://schemas.openxmlformats.org/officeDocument/2006/relationships/image" Target="../media/image39.png"/><Relationship Id="rId9" Type="http://schemas.openxmlformats.org/officeDocument/2006/relationships/image" Target="../media/image41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9.wav"/><Relationship Id="rId5" Type="http://schemas.openxmlformats.org/officeDocument/2006/relationships/image" Target="../media/image43.png"/><Relationship Id="rId4" Type="http://schemas.openxmlformats.org/officeDocument/2006/relationships/image" Target="../media/image57.png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44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audio" Target="../media/audio45.wav"/><Relationship Id="rId10" Type="http://schemas.openxmlformats.org/officeDocument/2006/relationships/image" Target="../media/image41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45.wav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7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4.wav"/><Relationship Id="rId5" Type="http://schemas.openxmlformats.org/officeDocument/2006/relationships/image" Target="../media/image39.png"/><Relationship Id="rId4" Type="http://schemas.openxmlformats.org/officeDocument/2006/relationships/image" Target="../media/image57.png"/></Relationships>
</file>

<file path=ppt/slides/_rels/slide1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44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audio" Target="../media/audio45.wav"/><Relationship Id="rId10" Type="http://schemas.openxmlformats.org/officeDocument/2006/relationships/image" Target="../media/image41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44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audio" Target="../media/audio45.wav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9.wav"/><Relationship Id="rId13" Type="http://schemas.openxmlformats.org/officeDocument/2006/relationships/image" Target="../media/image43.png"/><Relationship Id="rId3" Type="http://schemas.openxmlformats.org/officeDocument/2006/relationships/audio" Target="../media/audio44.wav"/><Relationship Id="rId7" Type="http://schemas.openxmlformats.org/officeDocument/2006/relationships/audio" Target="../media/audio48.wav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7.wav"/><Relationship Id="rId11" Type="http://schemas.openxmlformats.org/officeDocument/2006/relationships/image" Target="../media/image41.png"/><Relationship Id="rId5" Type="http://schemas.openxmlformats.org/officeDocument/2006/relationships/audio" Target="../media/audio46.wav"/><Relationship Id="rId10" Type="http://schemas.openxmlformats.org/officeDocument/2006/relationships/image" Target="../media/image40.png"/><Relationship Id="rId4" Type="http://schemas.openxmlformats.org/officeDocument/2006/relationships/audio" Target="../media/audio45.wav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0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6.wav"/><Relationship Id="rId5" Type="http://schemas.openxmlformats.org/officeDocument/2006/relationships/image" Target="../media/image41.png"/><Relationship Id="rId4" Type="http://schemas.openxmlformats.org/officeDocument/2006/relationships/image" Target="../media/image60.png"/></Relationships>
</file>

<file path=ppt/slides/_rels/slide1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44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audio" Target="../media/audio45.wav"/><Relationship Id="rId10" Type="http://schemas.openxmlformats.org/officeDocument/2006/relationships/image" Target="../media/image41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44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audio" Target="../media/audio45.wav"/><Relationship Id="rId4" Type="http://schemas.openxmlformats.org/officeDocument/2006/relationships/image" Target="../media/image39.png"/><Relationship Id="rId9" Type="http://schemas.openxmlformats.org/officeDocument/2006/relationships/image" Target="../media/image41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4.wav"/><Relationship Id="rId5" Type="http://schemas.openxmlformats.org/officeDocument/2006/relationships/image" Target="../media/image44.png"/><Relationship Id="rId4" Type="http://schemas.openxmlformats.org/officeDocument/2006/relationships/image" Target="../media/image64.png"/></Relationships>
</file>

<file path=ppt/slides/_rels/slide1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6.xml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%20DEUTSCH_&#1088;&#1077;&#1087;&#1077;&#1090;&#1080;&#1090;&#1086;&#1088;\%20DEUTSCH-&#1058;&#1088;&#1077;&#1085;&#1072;&#1078;&#1105;&#1088;&#1099;\18.&#1055;&#1088;&#1086;&#1076;&#1091;&#1082;&#1090;&#1099;\die_Sussigkeiten.wav" TargetMode="External"/><Relationship Id="rId5" Type="http://schemas.openxmlformats.org/officeDocument/2006/relationships/image" Target="../media/image50.png"/><Relationship Id="rId4" Type="http://schemas.openxmlformats.org/officeDocument/2006/relationships/image" Target="../media/image65.png"/></Relationships>
</file>

<file path=ppt/slides/_rels/slide1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6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9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2.wav"/><Relationship Id="rId5" Type="http://schemas.openxmlformats.org/officeDocument/2006/relationships/image" Target="../media/image47.png"/><Relationship Id="rId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6.wav"/><Relationship Id="rId13" Type="http://schemas.openxmlformats.org/officeDocument/2006/relationships/image" Target="../media/image44.png"/><Relationship Id="rId3" Type="http://schemas.openxmlformats.org/officeDocument/2006/relationships/audio" Target="../media/audio47.wav"/><Relationship Id="rId7" Type="http://schemas.openxmlformats.org/officeDocument/2006/relationships/audio" Target="../media/audio45.wav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4.wav"/><Relationship Id="rId11" Type="http://schemas.openxmlformats.org/officeDocument/2006/relationships/image" Target="../media/image42.png"/><Relationship Id="rId5" Type="http://schemas.openxmlformats.org/officeDocument/2006/relationships/audio" Target="../media/audio49.wav"/><Relationship Id="rId10" Type="http://schemas.openxmlformats.org/officeDocument/2006/relationships/image" Target="../media/image40.png"/><Relationship Id="rId4" Type="http://schemas.openxmlformats.org/officeDocument/2006/relationships/audio" Target="../media/audio48.wav"/><Relationship Id="rId9" Type="http://schemas.openxmlformats.org/officeDocument/2006/relationships/image" Target="../media/image39.png"/><Relationship Id="rId14" Type="http://schemas.openxmlformats.org/officeDocument/2006/relationships/image" Target="../media/image41.png"/></Relationships>
</file>

<file path=ppt/slides/_rels/slide1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4.wav"/><Relationship Id="rId5" Type="http://schemas.openxmlformats.org/officeDocument/2006/relationships/image" Target="../media/image48.png"/><Relationship Id="rId4" Type="http://schemas.openxmlformats.org/officeDocument/2006/relationships/image" Target="../media/image66.png"/></Relationships>
</file>

<file path=ppt/slides/_rels/slide1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5.wav"/><Relationship Id="rId5" Type="http://schemas.openxmlformats.org/officeDocument/2006/relationships/image" Target="../media/image45.png"/><Relationship Id="rId4" Type="http://schemas.openxmlformats.org/officeDocument/2006/relationships/image" Target="../media/image67.png"/></Relationships>
</file>

<file path=ppt/slides/_rels/slide1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5.wav"/><Relationship Id="rId5" Type="http://schemas.openxmlformats.org/officeDocument/2006/relationships/image" Target="../media/image49.png"/><Relationship Id="rId4" Type="http://schemas.openxmlformats.org/officeDocument/2006/relationships/image" Target="../media/image68.png"/></Relationships>
</file>

<file path=ppt/slides/_rels/slide1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5.wav"/><Relationship Id="rId13" Type="http://schemas.openxmlformats.org/officeDocument/2006/relationships/image" Target="../media/image49.png"/><Relationship Id="rId3" Type="http://schemas.openxmlformats.org/officeDocument/2006/relationships/audio" Target="../media/audio50.wav"/><Relationship Id="rId7" Type="http://schemas.openxmlformats.org/officeDocument/2006/relationships/audio" Target="../media/audio54.wav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3.wav"/><Relationship Id="rId11" Type="http://schemas.openxmlformats.org/officeDocument/2006/relationships/image" Target="../media/image47.png"/><Relationship Id="rId5" Type="http://schemas.openxmlformats.org/officeDocument/2006/relationships/audio" Target="../media/audio52.wav"/><Relationship Id="rId10" Type="http://schemas.openxmlformats.org/officeDocument/2006/relationships/image" Target="../media/image46.png"/><Relationship Id="rId4" Type="http://schemas.openxmlformats.org/officeDocument/2006/relationships/audio" Target="../media/audio51.wav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0.wav"/><Relationship Id="rId5" Type="http://schemas.openxmlformats.org/officeDocument/2006/relationships/image" Target="../media/image46.png"/><Relationship Id="rId4" Type="http://schemas.openxmlformats.org/officeDocument/2006/relationships/image" Target="../media/image69.png"/></Relationships>
</file>

<file path=ppt/slides/_rels/slide1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3.wav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8.wav"/><Relationship Id="rId6" Type="http://schemas.openxmlformats.org/officeDocument/2006/relationships/image" Target="../media/image54.png"/><Relationship Id="rId5" Type="http://schemas.openxmlformats.org/officeDocument/2006/relationships/audio" Target="../media/audio53.wav"/><Relationship Id="rId4" Type="http://schemas.openxmlformats.org/officeDocument/2006/relationships/image" Target="../media/image60.png"/></Relationships>
</file>

<file path=ppt/slides/_rels/slide1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3.wav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audio" Target="../media/audio53.wav"/><Relationship Id="rId4" Type="http://schemas.openxmlformats.org/officeDocument/2006/relationships/image" Target="../media/image53.pn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7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6.wav"/><Relationship Id="rId5" Type="http://schemas.openxmlformats.org/officeDocument/2006/relationships/image" Target="../media/image52.png"/><Relationship Id="rId4" Type="http://schemas.openxmlformats.org/officeDocument/2006/relationships/image" Target="../media/image66.png"/></Relationships>
</file>

<file path=ppt/slides/_rels/slide1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3.wav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3.wav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2.wav"/><Relationship Id="rId13" Type="http://schemas.openxmlformats.org/officeDocument/2006/relationships/image" Target="../media/image49.png"/><Relationship Id="rId3" Type="http://schemas.openxmlformats.org/officeDocument/2006/relationships/audio" Target="../media/audio53.wav"/><Relationship Id="rId7" Type="http://schemas.openxmlformats.org/officeDocument/2006/relationships/audio" Target="../media/audio51.wav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0.wav"/><Relationship Id="rId11" Type="http://schemas.openxmlformats.org/officeDocument/2006/relationships/image" Target="../media/image47.png"/><Relationship Id="rId5" Type="http://schemas.openxmlformats.org/officeDocument/2006/relationships/audio" Target="../media/audio55.wav"/><Relationship Id="rId10" Type="http://schemas.openxmlformats.org/officeDocument/2006/relationships/image" Target="../media/image46.png"/><Relationship Id="rId4" Type="http://schemas.openxmlformats.org/officeDocument/2006/relationships/audio" Target="../media/audio54.wav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0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0.wav"/><Relationship Id="rId5" Type="http://schemas.openxmlformats.org/officeDocument/2006/relationships/image" Target="../media/image55.png"/><Relationship Id="rId4" Type="http://schemas.openxmlformats.org/officeDocument/2006/relationships/image" Target="../media/image70.png"/></Relationships>
</file>

<file path=ppt/slides/_rels/slide1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3.wav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audio" Target="../media/audio53.wav"/><Relationship Id="rId4" Type="http://schemas.openxmlformats.org/officeDocument/2006/relationships/image" Target="../media/image53.pn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7.wav"/><Relationship Id="rId5" Type="http://schemas.openxmlformats.org/officeDocument/2006/relationships/image" Target="../media/image51.png"/><Relationship Id="rId4" Type="http://schemas.openxmlformats.org/officeDocument/2006/relationships/image" Target="../media/image66.png"/></Relationships>
</file>

<file path=ppt/slides/_rels/slide1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74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3.wav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7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audio" Target="../media/audio53.wav"/><Relationship Id="rId4" Type="http://schemas.openxmlformats.org/officeDocument/2006/relationships/image" Target="../media/image52.pn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6.xml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%20DEUTSCH_&#1088;&#1077;&#1087;&#1077;&#1090;&#1080;&#1090;&#1086;&#1088;\%20DEUTSCH-&#1058;&#1088;&#1077;&#1085;&#1072;&#1078;&#1105;&#1088;&#1099;\18.&#1055;&#1088;&#1086;&#1076;&#1091;&#1082;&#1090;&#1099;\die_Kartoffeln.wav" TargetMode="External"/><Relationship Id="rId5" Type="http://schemas.openxmlformats.org/officeDocument/2006/relationships/image" Target="../media/image53.png"/><Relationship Id="rId4" Type="http://schemas.openxmlformats.org/officeDocument/2006/relationships/image" Target="../media/image66.png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7.xml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6.png"/><Relationship Id="rId3" Type="http://schemas.openxmlformats.org/officeDocument/2006/relationships/notesSlide" Target="../notesSlides/notesSlide178.xml"/><Relationship Id="rId7" Type="http://schemas.openxmlformats.org/officeDocument/2006/relationships/image" Target="../media/image1.png"/><Relationship Id="rId12" Type="http://schemas.openxmlformats.org/officeDocument/2006/relationships/audio" Target="../media/audio4.wav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Relationship Id="rId6" Type="http://schemas.openxmlformats.org/officeDocument/2006/relationships/image" Target="../media/image61.png"/><Relationship Id="rId11" Type="http://schemas.openxmlformats.org/officeDocument/2006/relationships/image" Target="../media/image5.png"/><Relationship Id="rId5" Type="http://schemas.openxmlformats.org/officeDocument/2006/relationships/audio" Target="../media/audio67.wav"/><Relationship Id="rId10" Type="http://schemas.openxmlformats.org/officeDocument/2006/relationships/image" Target="../media/image4.png"/><Relationship Id="rId4" Type="http://schemas.openxmlformats.org/officeDocument/2006/relationships/audio" Target="../media/audio66.wav"/><Relationship Id="rId9" Type="http://schemas.openxmlformats.org/officeDocument/2006/relationships/image" Target="../media/image3.png"/></Relationships>
</file>

<file path=ppt/slides/_rels/slide1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6.png"/><Relationship Id="rId3" Type="http://schemas.openxmlformats.org/officeDocument/2006/relationships/notesSlide" Target="../notesSlides/notesSlide179.xml"/><Relationship Id="rId7" Type="http://schemas.openxmlformats.org/officeDocument/2006/relationships/image" Target="../media/image1.png"/><Relationship Id="rId12" Type="http://schemas.openxmlformats.org/officeDocument/2006/relationships/audio" Target="../media/audio4.wav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6" Type="http://schemas.openxmlformats.org/officeDocument/2006/relationships/image" Target="../media/image71.png"/><Relationship Id="rId11" Type="http://schemas.openxmlformats.org/officeDocument/2006/relationships/image" Target="../media/image5.png"/><Relationship Id="rId5" Type="http://schemas.openxmlformats.org/officeDocument/2006/relationships/audio" Target="../media/audio67.wav"/><Relationship Id="rId10" Type="http://schemas.openxmlformats.org/officeDocument/2006/relationships/image" Target="../media/image4.png"/><Relationship Id="rId4" Type="http://schemas.openxmlformats.org/officeDocument/2006/relationships/audio" Target="../media/audio66.wav"/><Relationship Id="rId9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5.png"/><Relationship Id="rId3" Type="http://schemas.openxmlformats.org/officeDocument/2006/relationships/audio" Target="../media/audio56.wav"/><Relationship Id="rId7" Type="http://schemas.openxmlformats.org/officeDocument/2006/relationships/audio" Target="../media/audio60.wav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9.wav"/><Relationship Id="rId11" Type="http://schemas.openxmlformats.org/officeDocument/2006/relationships/audio" Target="../media/audio53.wav"/><Relationship Id="rId5" Type="http://schemas.openxmlformats.org/officeDocument/2006/relationships/audio" Target="../media/audio58.wav"/><Relationship Id="rId10" Type="http://schemas.openxmlformats.org/officeDocument/2006/relationships/image" Target="../media/image53.png"/><Relationship Id="rId4" Type="http://schemas.openxmlformats.org/officeDocument/2006/relationships/audio" Target="../media/audio57.wav"/><Relationship Id="rId9" Type="http://schemas.openxmlformats.org/officeDocument/2006/relationships/image" Target="../media/image52.png"/></Relationships>
</file>

<file path=ppt/slides/_rels/slide1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6.png"/><Relationship Id="rId3" Type="http://schemas.openxmlformats.org/officeDocument/2006/relationships/notesSlide" Target="../notesSlides/notesSlide180.xml"/><Relationship Id="rId7" Type="http://schemas.openxmlformats.org/officeDocument/2006/relationships/image" Target="../media/image1.png"/><Relationship Id="rId12" Type="http://schemas.openxmlformats.org/officeDocument/2006/relationships/audio" Target="../media/audio4.wav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6" Type="http://schemas.openxmlformats.org/officeDocument/2006/relationships/image" Target="../media/image72.png"/><Relationship Id="rId11" Type="http://schemas.openxmlformats.org/officeDocument/2006/relationships/image" Target="../media/image5.png"/><Relationship Id="rId5" Type="http://schemas.openxmlformats.org/officeDocument/2006/relationships/audio" Target="../media/audio67.wav"/><Relationship Id="rId10" Type="http://schemas.openxmlformats.org/officeDocument/2006/relationships/image" Target="../media/image4.png"/><Relationship Id="rId4" Type="http://schemas.openxmlformats.org/officeDocument/2006/relationships/audio" Target="../media/audio66.wav"/><Relationship Id="rId9" Type="http://schemas.openxmlformats.org/officeDocument/2006/relationships/image" Target="../media/image3.png"/></Relationships>
</file>

<file path=ppt/slides/_rels/slide1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6.png"/><Relationship Id="rId3" Type="http://schemas.openxmlformats.org/officeDocument/2006/relationships/notesSlide" Target="../notesSlides/notesSlide181.xml"/><Relationship Id="rId7" Type="http://schemas.openxmlformats.org/officeDocument/2006/relationships/image" Target="../media/image1.png"/><Relationship Id="rId12" Type="http://schemas.openxmlformats.org/officeDocument/2006/relationships/audio" Target="../media/audio4.wav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Relationship Id="rId6" Type="http://schemas.openxmlformats.org/officeDocument/2006/relationships/image" Target="../media/image73.png"/><Relationship Id="rId11" Type="http://schemas.openxmlformats.org/officeDocument/2006/relationships/image" Target="../media/image5.png"/><Relationship Id="rId5" Type="http://schemas.openxmlformats.org/officeDocument/2006/relationships/audio" Target="../media/audio67.wav"/><Relationship Id="rId10" Type="http://schemas.openxmlformats.org/officeDocument/2006/relationships/image" Target="../media/image4.png"/><Relationship Id="rId4" Type="http://schemas.openxmlformats.org/officeDocument/2006/relationships/audio" Target="../media/audio66.wav"/><Relationship Id="rId9" Type="http://schemas.openxmlformats.org/officeDocument/2006/relationships/image" Target="../media/image3.png"/></Relationships>
</file>

<file path=ppt/slides/_rels/slide1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notesSlide" Target="../notesSlides/notesSlide182.xml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6" Type="http://schemas.openxmlformats.org/officeDocument/2006/relationships/image" Target="../media/image74.png"/><Relationship Id="rId11" Type="http://schemas.openxmlformats.org/officeDocument/2006/relationships/image" Target="../media/image5.png"/><Relationship Id="rId5" Type="http://schemas.openxmlformats.org/officeDocument/2006/relationships/audio" Target="../media/audio67.wav"/><Relationship Id="rId10" Type="http://schemas.openxmlformats.org/officeDocument/2006/relationships/image" Target="../media/image4.png"/><Relationship Id="rId4" Type="http://schemas.openxmlformats.org/officeDocument/2006/relationships/audio" Target="../media/audio66.wav"/><Relationship Id="rId9" Type="http://schemas.openxmlformats.org/officeDocument/2006/relationships/image" Target="../media/image3.png"/></Relationships>
</file>

<file path=ppt/slides/_rels/slide1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6.png"/><Relationship Id="rId3" Type="http://schemas.openxmlformats.org/officeDocument/2006/relationships/notesSlide" Target="../notesSlides/notesSlide183.xml"/><Relationship Id="rId7" Type="http://schemas.openxmlformats.org/officeDocument/2006/relationships/image" Target="../media/image1.png"/><Relationship Id="rId12" Type="http://schemas.openxmlformats.org/officeDocument/2006/relationships/audio" Target="../media/audio4.wav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Relationship Id="rId6" Type="http://schemas.openxmlformats.org/officeDocument/2006/relationships/image" Target="../media/image75.png"/><Relationship Id="rId11" Type="http://schemas.openxmlformats.org/officeDocument/2006/relationships/image" Target="../media/image5.png"/><Relationship Id="rId5" Type="http://schemas.openxmlformats.org/officeDocument/2006/relationships/audio" Target="../media/audio67.wav"/><Relationship Id="rId10" Type="http://schemas.openxmlformats.org/officeDocument/2006/relationships/image" Target="../media/image4.png"/><Relationship Id="rId4" Type="http://schemas.openxmlformats.org/officeDocument/2006/relationships/audio" Target="../media/audio66.wav"/><Relationship Id="rId9" Type="http://schemas.openxmlformats.org/officeDocument/2006/relationships/image" Target="../media/image3.png"/></Relationships>
</file>

<file path=ppt/slides/_rels/slide18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.wav"/><Relationship Id="rId13" Type="http://schemas.openxmlformats.org/officeDocument/2006/relationships/audio" Target="../media/audio18.wav"/><Relationship Id="rId3" Type="http://schemas.openxmlformats.org/officeDocument/2006/relationships/notesSlide" Target="../notesSlides/notesSlide184.xml"/><Relationship Id="rId7" Type="http://schemas.openxmlformats.org/officeDocument/2006/relationships/image" Target="../media/image7.png"/><Relationship Id="rId12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5.wav"/><Relationship Id="rId6" Type="http://schemas.openxmlformats.org/officeDocument/2006/relationships/image" Target="../media/image76.png"/><Relationship Id="rId11" Type="http://schemas.openxmlformats.org/officeDocument/2006/relationships/audio" Target="../media/audio17.wav"/><Relationship Id="rId5" Type="http://schemas.openxmlformats.org/officeDocument/2006/relationships/audio" Target="../media/audio67.wav"/><Relationship Id="rId1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audio" Target="../media/audio66.wav"/><Relationship Id="rId9" Type="http://schemas.openxmlformats.org/officeDocument/2006/relationships/image" Target="../media/image9.png"/><Relationship Id="rId14" Type="http://schemas.openxmlformats.org/officeDocument/2006/relationships/image" Target="../media/image19.jpeg"/></Relationships>
</file>

<file path=ppt/slides/_rels/slide18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.wav"/><Relationship Id="rId13" Type="http://schemas.openxmlformats.org/officeDocument/2006/relationships/audio" Target="../media/audio18.wav"/><Relationship Id="rId3" Type="http://schemas.openxmlformats.org/officeDocument/2006/relationships/notesSlide" Target="../notesSlides/notesSlide185.xml"/><Relationship Id="rId7" Type="http://schemas.openxmlformats.org/officeDocument/2006/relationships/image" Target="../media/image7.png"/><Relationship Id="rId12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Relationship Id="rId6" Type="http://schemas.openxmlformats.org/officeDocument/2006/relationships/image" Target="../media/image77.png"/><Relationship Id="rId11" Type="http://schemas.openxmlformats.org/officeDocument/2006/relationships/audio" Target="../media/audio17.wav"/><Relationship Id="rId5" Type="http://schemas.openxmlformats.org/officeDocument/2006/relationships/audio" Target="../media/audio67.wav"/><Relationship Id="rId1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audio" Target="../media/audio66.wav"/><Relationship Id="rId9" Type="http://schemas.openxmlformats.org/officeDocument/2006/relationships/image" Target="../media/image9.png"/><Relationship Id="rId14" Type="http://schemas.openxmlformats.org/officeDocument/2006/relationships/image" Target="../media/image19.jpeg"/></Relationships>
</file>

<file path=ppt/slides/_rels/slide18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.wav"/><Relationship Id="rId13" Type="http://schemas.openxmlformats.org/officeDocument/2006/relationships/audio" Target="../media/audio18.wav"/><Relationship Id="rId3" Type="http://schemas.openxmlformats.org/officeDocument/2006/relationships/notesSlide" Target="../notesSlides/notesSlide186.xml"/><Relationship Id="rId7" Type="http://schemas.openxmlformats.org/officeDocument/2006/relationships/image" Target="../media/image7.png"/><Relationship Id="rId12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1.wav"/><Relationship Id="rId6" Type="http://schemas.openxmlformats.org/officeDocument/2006/relationships/image" Target="../media/image78.png"/><Relationship Id="rId11" Type="http://schemas.openxmlformats.org/officeDocument/2006/relationships/audio" Target="../media/audio17.wav"/><Relationship Id="rId5" Type="http://schemas.openxmlformats.org/officeDocument/2006/relationships/audio" Target="../media/audio67.wav"/><Relationship Id="rId1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audio" Target="../media/audio66.wav"/><Relationship Id="rId9" Type="http://schemas.openxmlformats.org/officeDocument/2006/relationships/image" Target="../media/image9.png"/><Relationship Id="rId14" Type="http://schemas.openxmlformats.org/officeDocument/2006/relationships/image" Target="../media/image19.jpeg"/></Relationships>
</file>

<file path=ppt/slides/_rels/slide18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.wav"/><Relationship Id="rId13" Type="http://schemas.openxmlformats.org/officeDocument/2006/relationships/image" Target="../media/image19.jpeg"/><Relationship Id="rId3" Type="http://schemas.openxmlformats.org/officeDocument/2006/relationships/notesSlide" Target="../notesSlides/notesSlide187.xml"/><Relationship Id="rId7" Type="http://schemas.openxmlformats.org/officeDocument/2006/relationships/image" Target="../media/image7.png"/><Relationship Id="rId12" Type="http://schemas.openxmlformats.org/officeDocument/2006/relationships/audio" Target="../media/audio18.wav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7.wav"/><Relationship Id="rId6" Type="http://schemas.openxmlformats.org/officeDocument/2006/relationships/image" Target="../media/image79.png"/><Relationship Id="rId11" Type="http://schemas.openxmlformats.org/officeDocument/2006/relationships/image" Target="../media/image17.png"/><Relationship Id="rId5" Type="http://schemas.openxmlformats.org/officeDocument/2006/relationships/audio" Target="../media/audio67.wav"/><Relationship Id="rId10" Type="http://schemas.openxmlformats.org/officeDocument/2006/relationships/image" Target="../media/image12.png"/><Relationship Id="rId4" Type="http://schemas.openxmlformats.org/officeDocument/2006/relationships/audio" Target="../media/audio66.wav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8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.wav"/><Relationship Id="rId13" Type="http://schemas.openxmlformats.org/officeDocument/2006/relationships/image" Target="../media/image19.jpeg"/><Relationship Id="rId3" Type="http://schemas.openxmlformats.org/officeDocument/2006/relationships/notesSlide" Target="../notesSlides/notesSlide188.xml"/><Relationship Id="rId7" Type="http://schemas.openxmlformats.org/officeDocument/2006/relationships/image" Target="../media/image7.png"/><Relationship Id="rId12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8.wav"/><Relationship Id="rId6" Type="http://schemas.openxmlformats.org/officeDocument/2006/relationships/image" Target="../media/image80.png"/><Relationship Id="rId11" Type="http://schemas.openxmlformats.org/officeDocument/2006/relationships/audio" Target="../media/audio17.wav"/><Relationship Id="rId5" Type="http://schemas.openxmlformats.org/officeDocument/2006/relationships/audio" Target="../media/audio67.wav"/><Relationship Id="rId10" Type="http://schemas.openxmlformats.org/officeDocument/2006/relationships/image" Target="../media/image12.png"/><Relationship Id="rId4" Type="http://schemas.openxmlformats.org/officeDocument/2006/relationships/audio" Target="../media/audio66.wav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8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.wav"/><Relationship Id="rId13" Type="http://schemas.openxmlformats.org/officeDocument/2006/relationships/audio" Target="../media/audio18.wav"/><Relationship Id="rId3" Type="http://schemas.openxmlformats.org/officeDocument/2006/relationships/notesSlide" Target="../notesSlides/notesSlide189.xml"/><Relationship Id="rId7" Type="http://schemas.openxmlformats.org/officeDocument/2006/relationships/image" Target="../media/image7.png"/><Relationship Id="rId12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Relationship Id="rId6" Type="http://schemas.openxmlformats.org/officeDocument/2006/relationships/image" Target="../media/image81.png"/><Relationship Id="rId11" Type="http://schemas.openxmlformats.org/officeDocument/2006/relationships/audio" Target="../media/audio17.wav"/><Relationship Id="rId5" Type="http://schemas.openxmlformats.org/officeDocument/2006/relationships/audio" Target="../media/audio67.wav"/><Relationship Id="rId1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audio" Target="../media/audio66.wav"/><Relationship Id="rId9" Type="http://schemas.openxmlformats.org/officeDocument/2006/relationships/image" Target="../media/image9.png"/><Relationship Id="rId1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4.png"/><Relationship Id="rId3" Type="http://schemas.openxmlformats.org/officeDocument/2006/relationships/audio" Target="../media/audio59.wav"/><Relationship Id="rId7" Type="http://schemas.openxmlformats.org/officeDocument/2006/relationships/audio" Target="../media/audio58.wav"/><Relationship Id="rId12" Type="http://schemas.openxmlformats.org/officeDocument/2006/relationships/audio" Target="../media/audio53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7.wav"/><Relationship Id="rId11" Type="http://schemas.openxmlformats.org/officeDocument/2006/relationships/image" Target="../media/image52.png"/><Relationship Id="rId5" Type="http://schemas.openxmlformats.org/officeDocument/2006/relationships/audio" Target="../media/audio56.wav"/><Relationship Id="rId10" Type="http://schemas.openxmlformats.org/officeDocument/2006/relationships/image" Target="../media/image51.png"/><Relationship Id="rId4" Type="http://schemas.openxmlformats.org/officeDocument/2006/relationships/audio" Target="../media/audio60.wav"/><Relationship Id="rId9" Type="http://schemas.openxmlformats.org/officeDocument/2006/relationships/image" Target="../media/image55.png"/></Relationships>
</file>

<file path=ppt/slides/_rels/slide1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1.png"/><Relationship Id="rId3" Type="http://schemas.openxmlformats.org/officeDocument/2006/relationships/notesSlide" Target="../notesSlides/notesSlide190.xml"/><Relationship Id="rId7" Type="http://schemas.openxmlformats.org/officeDocument/2006/relationships/audio" Target="../media/audio21.wav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9.wav"/><Relationship Id="rId6" Type="http://schemas.openxmlformats.org/officeDocument/2006/relationships/image" Target="../media/image82.png"/><Relationship Id="rId11" Type="http://schemas.openxmlformats.org/officeDocument/2006/relationships/audio" Target="../media/audio23.wav"/><Relationship Id="rId5" Type="http://schemas.openxmlformats.org/officeDocument/2006/relationships/audio" Target="../media/audio67.wav"/><Relationship Id="rId10" Type="http://schemas.openxmlformats.org/officeDocument/2006/relationships/image" Target="../media/image18.png"/><Relationship Id="rId4" Type="http://schemas.openxmlformats.org/officeDocument/2006/relationships/audio" Target="../media/audio66.wav"/><Relationship Id="rId9" Type="http://schemas.openxmlformats.org/officeDocument/2006/relationships/audio" Target="../media/audio22.wav"/><Relationship Id="rId14" Type="http://schemas.openxmlformats.org/officeDocument/2006/relationships/image" Target="../media/image10.png"/></Relationships>
</file>

<file path=ppt/slides/_rels/slide1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1.png"/><Relationship Id="rId3" Type="http://schemas.openxmlformats.org/officeDocument/2006/relationships/notesSlide" Target="../notesSlides/notesSlide191.xml"/><Relationship Id="rId7" Type="http://schemas.openxmlformats.org/officeDocument/2006/relationships/audio" Target="../media/audio21.wav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6.wav"/><Relationship Id="rId6" Type="http://schemas.openxmlformats.org/officeDocument/2006/relationships/image" Target="../media/image83.png"/><Relationship Id="rId11" Type="http://schemas.openxmlformats.org/officeDocument/2006/relationships/audio" Target="../media/audio23.wav"/><Relationship Id="rId5" Type="http://schemas.openxmlformats.org/officeDocument/2006/relationships/audio" Target="../media/audio67.wav"/><Relationship Id="rId10" Type="http://schemas.openxmlformats.org/officeDocument/2006/relationships/image" Target="../media/image18.png"/><Relationship Id="rId4" Type="http://schemas.openxmlformats.org/officeDocument/2006/relationships/audio" Target="../media/audio66.wav"/><Relationship Id="rId9" Type="http://schemas.openxmlformats.org/officeDocument/2006/relationships/audio" Target="../media/audio22.wav"/><Relationship Id="rId14" Type="http://schemas.openxmlformats.org/officeDocument/2006/relationships/image" Target="../media/image10.png"/></Relationships>
</file>

<file path=ppt/slides/_rels/slide1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1.png"/><Relationship Id="rId3" Type="http://schemas.openxmlformats.org/officeDocument/2006/relationships/notesSlide" Target="../notesSlides/notesSlide192.xml"/><Relationship Id="rId7" Type="http://schemas.openxmlformats.org/officeDocument/2006/relationships/audio" Target="../media/audio21.wav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%20DEUTSCH_&#1088;&#1077;&#1087;&#1077;&#1090;&#1080;&#1090;&#1086;&#1088;\%20DEUTSCH-&#1058;&#1088;&#1077;&#1085;&#1072;&#1078;&#1105;&#1088;&#1099;\18.&#1055;&#1088;&#1086;&#1076;&#1091;&#1082;&#1090;&#1099;\die_Schokolade.wav" TargetMode="External"/><Relationship Id="rId6" Type="http://schemas.openxmlformats.org/officeDocument/2006/relationships/image" Target="../media/image84.png"/><Relationship Id="rId11" Type="http://schemas.openxmlformats.org/officeDocument/2006/relationships/audio" Target="../media/audio23.wav"/><Relationship Id="rId5" Type="http://schemas.openxmlformats.org/officeDocument/2006/relationships/audio" Target="../media/audio67.wav"/><Relationship Id="rId10" Type="http://schemas.openxmlformats.org/officeDocument/2006/relationships/image" Target="../media/image18.png"/><Relationship Id="rId4" Type="http://schemas.openxmlformats.org/officeDocument/2006/relationships/audio" Target="../media/audio66.wav"/><Relationship Id="rId9" Type="http://schemas.openxmlformats.org/officeDocument/2006/relationships/audio" Target="../media/audio22.wav"/><Relationship Id="rId14" Type="http://schemas.openxmlformats.org/officeDocument/2006/relationships/image" Target="../media/image10.png"/></Relationships>
</file>

<file path=ppt/slides/_rels/slide1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1.png"/><Relationship Id="rId3" Type="http://schemas.openxmlformats.org/officeDocument/2006/relationships/notesSlide" Target="../notesSlides/notesSlide193.xml"/><Relationship Id="rId7" Type="http://schemas.openxmlformats.org/officeDocument/2006/relationships/audio" Target="../media/audio21.wav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0.wav"/><Relationship Id="rId6" Type="http://schemas.openxmlformats.org/officeDocument/2006/relationships/image" Target="../media/image85.png"/><Relationship Id="rId11" Type="http://schemas.openxmlformats.org/officeDocument/2006/relationships/audio" Target="../media/audio23.wav"/><Relationship Id="rId5" Type="http://schemas.openxmlformats.org/officeDocument/2006/relationships/audio" Target="../media/audio67.wav"/><Relationship Id="rId10" Type="http://schemas.openxmlformats.org/officeDocument/2006/relationships/image" Target="../media/image18.png"/><Relationship Id="rId4" Type="http://schemas.openxmlformats.org/officeDocument/2006/relationships/audio" Target="../media/audio66.wav"/><Relationship Id="rId9" Type="http://schemas.openxmlformats.org/officeDocument/2006/relationships/audio" Target="../media/audio22.wav"/><Relationship Id="rId14" Type="http://schemas.openxmlformats.org/officeDocument/2006/relationships/image" Target="../media/image10.png"/></Relationships>
</file>

<file path=ppt/slides/_rels/slide1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1.png"/><Relationship Id="rId3" Type="http://schemas.openxmlformats.org/officeDocument/2006/relationships/notesSlide" Target="../notesSlides/notesSlide194.xml"/><Relationship Id="rId7" Type="http://schemas.openxmlformats.org/officeDocument/2006/relationships/audio" Target="../media/audio21.wav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Relationship Id="rId6" Type="http://schemas.openxmlformats.org/officeDocument/2006/relationships/image" Target="../media/image86.png"/><Relationship Id="rId11" Type="http://schemas.openxmlformats.org/officeDocument/2006/relationships/audio" Target="../media/audio23.wav"/><Relationship Id="rId5" Type="http://schemas.openxmlformats.org/officeDocument/2006/relationships/audio" Target="../media/audio67.wav"/><Relationship Id="rId10" Type="http://schemas.openxmlformats.org/officeDocument/2006/relationships/image" Target="../media/image18.png"/><Relationship Id="rId4" Type="http://schemas.openxmlformats.org/officeDocument/2006/relationships/audio" Target="../media/audio66.wav"/><Relationship Id="rId9" Type="http://schemas.openxmlformats.org/officeDocument/2006/relationships/audio" Target="../media/audio22.wav"/><Relationship Id="rId14" Type="http://schemas.openxmlformats.org/officeDocument/2006/relationships/image" Target="../media/image10.png"/></Relationships>
</file>

<file path=ppt/slides/_rels/slide19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5.wav"/><Relationship Id="rId13" Type="http://schemas.openxmlformats.org/officeDocument/2006/relationships/image" Target="../media/image24.png"/><Relationship Id="rId3" Type="http://schemas.openxmlformats.org/officeDocument/2006/relationships/notesSlide" Target="../notesSlides/notesSlide195.xml"/><Relationship Id="rId7" Type="http://schemas.openxmlformats.org/officeDocument/2006/relationships/image" Target="../media/image21.png"/><Relationship Id="rId12" Type="http://schemas.openxmlformats.org/officeDocument/2006/relationships/audio" Target="../media/audio27.wav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6.wav"/><Relationship Id="rId6" Type="http://schemas.openxmlformats.org/officeDocument/2006/relationships/image" Target="../media/image87.png"/><Relationship Id="rId11" Type="http://schemas.openxmlformats.org/officeDocument/2006/relationships/image" Target="../media/image23.png"/><Relationship Id="rId5" Type="http://schemas.openxmlformats.org/officeDocument/2006/relationships/audio" Target="../media/audio67.wav"/><Relationship Id="rId15" Type="http://schemas.openxmlformats.org/officeDocument/2006/relationships/image" Target="../media/image26.png"/><Relationship Id="rId10" Type="http://schemas.openxmlformats.org/officeDocument/2006/relationships/audio" Target="../media/audio30.wav"/><Relationship Id="rId4" Type="http://schemas.openxmlformats.org/officeDocument/2006/relationships/audio" Target="../media/audio66.wav"/><Relationship Id="rId9" Type="http://schemas.openxmlformats.org/officeDocument/2006/relationships/image" Target="../media/image22.png"/><Relationship Id="rId14" Type="http://schemas.openxmlformats.org/officeDocument/2006/relationships/image" Target="../media/image25.png"/></Relationships>
</file>

<file path=ppt/slides/_rels/slide1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audio" Target="../media/audio27.wav"/><Relationship Id="rId3" Type="http://schemas.openxmlformats.org/officeDocument/2006/relationships/notesSlide" Target="../notesSlides/notesSlide196.xml"/><Relationship Id="rId7" Type="http://schemas.openxmlformats.org/officeDocument/2006/relationships/audio" Target="../media/audio26.wav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6.png"/><Relationship Id="rId1" Type="http://schemas.openxmlformats.org/officeDocument/2006/relationships/audio" Target="../media/audio28.wav"/><Relationship Id="rId6" Type="http://schemas.openxmlformats.org/officeDocument/2006/relationships/image" Target="../media/image88.png"/><Relationship Id="rId11" Type="http://schemas.openxmlformats.org/officeDocument/2006/relationships/audio" Target="../media/audio30.wav"/><Relationship Id="rId5" Type="http://schemas.openxmlformats.org/officeDocument/2006/relationships/audio" Target="../media/audio67.wav"/><Relationship Id="rId15" Type="http://schemas.openxmlformats.org/officeDocument/2006/relationships/image" Target="../media/image25.png"/><Relationship Id="rId10" Type="http://schemas.openxmlformats.org/officeDocument/2006/relationships/image" Target="../media/image22.png"/><Relationship Id="rId4" Type="http://schemas.openxmlformats.org/officeDocument/2006/relationships/audio" Target="../media/audio66.wav"/><Relationship Id="rId9" Type="http://schemas.openxmlformats.org/officeDocument/2006/relationships/audio" Target="../media/audio25.wav"/><Relationship Id="rId14" Type="http://schemas.openxmlformats.org/officeDocument/2006/relationships/image" Target="../media/image24.png"/></Relationships>
</file>

<file path=ppt/slides/_rels/slide1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audio" Target="../media/audio27.wav"/><Relationship Id="rId3" Type="http://schemas.openxmlformats.org/officeDocument/2006/relationships/notesSlide" Target="../notesSlides/notesSlide197.xml"/><Relationship Id="rId7" Type="http://schemas.openxmlformats.org/officeDocument/2006/relationships/audio" Target="../media/audio26.wav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6.png"/><Relationship Id="rId1" Type="http://schemas.openxmlformats.org/officeDocument/2006/relationships/audio" Target="../media/audio68.wav"/><Relationship Id="rId6" Type="http://schemas.openxmlformats.org/officeDocument/2006/relationships/image" Target="../media/image89.png"/><Relationship Id="rId11" Type="http://schemas.openxmlformats.org/officeDocument/2006/relationships/audio" Target="../media/audio30.wav"/><Relationship Id="rId5" Type="http://schemas.openxmlformats.org/officeDocument/2006/relationships/audio" Target="../media/audio67.wav"/><Relationship Id="rId15" Type="http://schemas.openxmlformats.org/officeDocument/2006/relationships/image" Target="../media/image25.png"/><Relationship Id="rId10" Type="http://schemas.openxmlformats.org/officeDocument/2006/relationships/image" Target="../media/image22.png"/><Relationship Id="rId4" Type="http://schemas.openxmlformats.org/officeDocument/2006/relationships/audio" Target="../media/audio66.wav"/><Relationship Id="rId9" Type="http://schemas.openxmlformats.org/officeDocument/2006/relationships/audio" Target="../media/audio25.wav"/><Relationship Id="rId14" Type="http://schemas.openxmlformats.org/officeDocument/2006/relationships/image" Target="../media/image24.png"/></Relationships>
</file>

<file path=ppt/slides/_rels/slide1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audio" Target="../media/audio27.wav"/><Relationship Id="rId3" Type="http://schemas.openxmlformats.org/officeDocument/2006/relationships/notesSlide" Target="../notesSlides/notesSlide198.xml"/><Relationship Id="rId7" Type="http://schemas.openxmlformats.org/officeDocument/2006/relationships/audio" Target="../media/audio26.wav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6.png"/><Relationship Id="rId1" Type="http://schemas.openxmlformats.org/officeDocument/2006/relationships/audio" Target="../media/audio29.wav"/><Relationship Id="rId6" Type="http://schemas.openxmlformats.org/officeDocument/2006/relationships/image" Target="../media/image90.png"/><Relationship Id="rId11" Type="http://schemas.openxmlformats.org/officeDocument/2006/relationships/audio" Target="../media/audio30.wav"/><Relationship Id="rId5" Type="http://schemas.openxmlformats.org/officeDocument/2006/relationships/audio" Target="../media/audio67.wav"/><Relationship Id="rId15" Type="http://schemas.openxmlformats.org/officeDocument/2006/relationships/image" Target="../media/image25.png"/><Relationship Id="rId10" Type="http://schemas.openxmlformats.org/officeDocument/2006/relationships/image" Target="../media/image22.png"/><Relationship Id="rId4" Type="http://schemas.openxmlformats.org/officeDocument/2006/relationships/audio" Target="../media/audio66.wav"/><Relationship Id="rId9" Type="http://schemas.openxmlformats.org/officeDocument/2006/relationships/audio" Target="../media/audio25.wav"/><Relationship Id="rId14" Type="http://schemas.openxmlformats.org/officeDocument/2006/relationships/image" Target="../media/image24.png"/></Relationships>
</file>

<file path=ppt/slides/_rels/slide1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audio" Target="../media/audio27.wav"/><Relationship Id="rId3" Type="http://schemas.openxmlformats.org/officeDocument/2006/relationships/notesSlide" Target="../notesSlides/notesSlide199.xml"/><Relationship Id="rId7" Type="http://schemas.openxmlformats.org/officeDocument/2006/relationships/audio" Target="../media/audio26.wav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6.png"/><Relationship Id="rId1" Type="http://schemas.openxmlformats.org/officeDocument/2006/relationships/audio" Target="../media/audio24.wav"/><Relationship Id="rId6" Type="http://schemas.openxmlformats.org/officeDocument/2006/relationships/image" Target="../media/image91.png"/><Relationship Id="rId11" Type="http://schemas.openxmlformats.org/officeDocument/2006/relationships/audio" Target="../media/audio30.wav"/><Relationship Id="rId5" Type="http://schemas.openxmlformats.org/officeDocument/2006/relationships/audio" Target="../media/audio67.wav"/><Relationship Id="rId15" Type="http://schemas.openxmlformats.org/officeDocument/2006/relationships/image" Target="../media/image25.png"/><Relationship Id="rId10" Type="http://schemas.openxmlformats.org/officeDocument/2006/relationships/image" Target="../media/image22.png"/><Relationship Id="rId4" Type="http://schemas.openxmlformats.org/officeDocument/2006/relationships/audio" Target="../media/audio66.wav"/><Relationship Id="rId9" Type="http://schemas.openxmlformats.org/officeDocument/2006/relationships/audio" Target="../media/audio25.wav"/><Relationship Id="rId1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5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3.png"/><Relationship Id="rId5" Type="http://schemas.openxmlformats.org/officeDocument/2006/relationships/audio" Target="../media/audio4.wav"/><Relationship Id="rId10" Type="http://schemas.openxmlformats.org/officeDocument/2006/relationships/image" Target="../media/image2.png"/><Relationship Id="rId4" Type="http://schemas.openxmlformats.org/officeDocument/2006/relationships/audio" Target="../media/audio3.wav"/><Relationship Id="rId9" Type="http://schemas.openxmlformats.org/officeDocument/2006/relationships/image" Target="../media/image1.png"/><Relationship Id="rId1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notesSlide" Target="../notesSlides/notesSlide200.xml"/><Relationship Id="rId7" Type="http://schemas.openxmlformats.org/officeDocument/2006/relationships/audio" Target="../media/audio26.wav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7.wav"/><Relationship Id="rId6" Type="http://schemas.openxmlformats.org/officeDocument/2006/relationships/image" Target="../media/image92.png"/><Relationship Id="rId11" Type="http://schemas.openxmlformats.org/officeDocument/2006/relationships/audio" Target="../media/audio30.wav"/><Relationship Id="rId5" Type="http://schemas.openxmlformats.org/officeDocument/2006/relationships/audio" Target="../media/audio67.wav"/><Relationship Id="rId15" Type="http://schemas.openxmlformats.org/officeDocument/2006/relationships/image" Target="../media/image26.png"/><Relationship Id="rId10" Type="http://schemas.openxmlformats.org/officeDocument/2006/relationships/image" Target="../media/image22.png"/><Relationship Id="rId4" Type="http://schemas.openxmlformats.org/officeDocument/2006/relationships/audio" Target="../media/audio66.wav"/><Relationship Id="rId9" Type="http://schemas.openxmlformats.org/officeDocument/2006/relationships/audio" Target="../media/audio25.wav"/><Relationship Id="rId14" Type="http://schemas.openxmlformats.org/officeDocument/2006/relationships/image" Target="../media/image25.png"/></Relationships>
</file>

<file path=ppt/slides/_rels/slide2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201.xml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6.wav"/><Relationship Id="rId6" Type="http://schemas.openxmlformats.org/officeDocument/2006/relationships/image" Target="../media/image93.png"/><Relationship Id="rId11" Type="http://schemas.openxmlformats.org/officeDocument/2006/relationships/image" Target="../media/image31.png"/><Relationship Id="rId5" Type="http://schemas.openxmlformats.org/officeDocument/2006/relationships/audio" Target="../media/audio67.wav"/><Relationship Id="rId10" Type="http://schemas.openxmlformats.org/officeDocument/2006/relationships/image" Target="../media/image30.png"/><Relationship Id="rId4" Type="http://schemas.openxmlformats.org/officeDocument/2006/relationships/audio" Target="../media/audio66.wav"/><Relationship Id="rId9" Type="http://schemas.openxmlformats.org/officeDocument/2006/relationships/image" Target="../media/image29.png"/></Relationships>
</file>

<file path=ppt/slides/_rels/slide2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202.xml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2.wav"/><Relationship Id="rId6" Type="http://schemas.openxmlformats.org/officeDocument/2006/relationships/image" Target="../media/image94.png"/><Relationship Id="rId11" Type="http://schemas.openxmlformats.org/officeDocument/2006/relationships/image" Target="../media/image31.png"/><Relationship Id="rId5" Type="http://schemas.openxmlformats.org/officeDocument/2006/relationships/audio" Target="../media/audio67.wav"/><Relationship Id="rId10" Type="http://schemas.openxmlformats.org/officeDocument/2006/relationships/image" Target="../media/image30.png"/><Relationship Id="rId4" Type="http://schemas.openxmlformats.org/officeDocument/2006/relationships/audio" Target="../media/audio66.wav"/><Relationship Id="rId9" Type="http://schemas.openxmlformats.org/officeDocument/2006/relationships/image" Target="../media/image29.png"/></Relationships>
</file>

<file path=ppt/slides/_rels/slide2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203.xml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4.wav"/><Relationship Id="rId6" Type="http://schemas.openxmlformats.org/officeDocument/2006/relationships/image" Target="../media/image95.png"/><Relationship Id="rId11" Type="http://schemas.openxmlformats.org/officeDocument/2006/relationships/image" Target="../media/image31.png"/><Relationship Id="rId5" Type="http://schemas.openxmlformats.org/officeDocument/2006/relationships/audio" Target="../media/audio67.wav"/><Relationship Id="rId10" Type="http://schemas.openxmlformats.org/officeDocument/2006/relationships/image" Target="../media/image30.png"/><Relationship Id="rId4" Type="http://schemas.openxmlformats.org/officeDocument/2006/relationships/audio" Target="../media/audio66.wav"/><Relationship Id="rId9" Type="http://schemas.openxmlformats.org/officeDocument/2006/relationships/image" Target="../media/image29.png"/></Relationships>
</file>

<file path=ppt/slides/_rels/slide2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204.xml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3.wav"/><Relationship Id="rId6" Type="http://schemas.openxmlformats.org/officeDocument/2006/relationships/image" Target="../media/image96.png"/><Relationship Id="rId11" Type="http://schemas.openxmlformats.org/officeDocument/2006/relationships/image" Target="../media/image31.png"/><Relationship Id="rId5" Type="http://schemas.openxmlformats.org/officeDocument/2006/relationships/audio" Target="../media/audio67.wav"/><Relationship Id="rId10" Type="http://schemas.openxmlformats.org/officeDocument/2006/relationships/image" Target="../media/image30.png"/><Relationship Id="rId4" Type="http://schemas.openxmlformats.org/officeDocument/2006/relationships/audio" Target="../media/audio66.wav"/><Relationship Id="rId9" Type="http://schemas.openxmlformats.org/officeDocument/2006/relationships/image" Target="../media/image29.png"/></Relationships>
</file>

<file path=ppt/slides/_rels/slide2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205.xml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5.wav"/><Relationship Id="rId6" Type="http://schemas.openxmlformats.org/officeDocument/2006/relationships/image" Target="../media/image97.png"/><Relationship Id="rId11" Type="http://schemas.openxmlformats.org/officeDocument/2006/relationships/image" Target="../media/image31.png"/><Relationship Id="rId5" Type="http://schemas.openxmlformats.org/officeDocument/2006/relationships/audio" Target="../media/audio67.wav"/><Relationship Id="rId10" Type="http://schemas.openxmlformats.org/officeDocument/2006/relationships/image" Target="../media/image30.png"/><Relationship Id="rId4" Type="http://schemas.openxmlformats.org/officeDocument/2006/relationships/audio" Target="../media/audio66.wav"/><Relationship Id="rId9" Type="http://schemas.openxmlformats.org/officeDocument/2006/relationships/image" Target="../media/image29.png"/></Relationships>
</file>

<file path=ppt/slides/_rels/slide2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206.xml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1.wav"/><Relationship Id="rId6" Type="http://schemas.openxmlformats.org/officeDocument/2006/relationships/image" Target="../media/image98.png"/><Relationship Id="rId11" Type="http://schemas.openxmlformats.org/officeDocument/2006/relationships/image" Target="../media/image31.png"/><Relationship Id="rId5" Type="http://schemas.openxmlformats.org/officeDocument/2006/relationships/audio" Target="../media/audio67.wav"/><Relationship Id="rId10" Type="http://schemas.openxmlformats.org/officeDocument/2006/relationships/image" Target="../media/image30.png"/><Relationship Id="rId4" Type="http://schemas.openxmlformats.org/officeDocument/2006/relationships/audio" Target="../media/audio66.wav"/><Relationship Id="rId9" Type="http://schemas.openxmlformats.org/officeDocument/2006/relationships/image" Target="../media/image29.png"/></Relationships>
</file>

<file path=ppt/slides/_rels/slide2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3" Type="http://schemas.openxmlformats.org/officeDocument/2006/relationships/notesSlide" Target="../notesSlides/notesSlide207.xml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9.wav"/><Relationship Id="rId6" Type="http://schemas.openxmlformats.org/officeDocument/2006/relationships/image" Target="../media/image99.png"/><Relationship Id="rId11" Type="http://schemas.openxmlformats.org/officeDocument/2006/relationships/audio" Target="../media/audio38.wav"/><Relationship Id="rId5" Type="http://schemas.openxmlformats.org/officeDocument/2006/relationships/audio" Target="../media/audio67.wav"/><Relationship Id="rId10" Type="http://schemas.openxmlformats.org/officeDocument/2006/relationships/image" Target="../media/image35.png"/><Relationship Id="rId4" Type="http://schemas.openxmlformats.org/officeDocument/2006/relationships/audio" Target="../media/audio66.wav"/><Relationship Id="rId9" Type="http://schemas.openxmlformats.org/officeDocument/2006/relationships/audio" Target="../media/audio43.wav"/><Relationship Id="rId14" Type="http://schemas.openxmlformats.org/officeDocument/2006/relationships/image" Target="../media/image38.png"/></Relationships>
</file>

<file path=ppt/slides/_rels/slide2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3" Type="http://schemas.openxmlformats.org/officeDocument/2006/relationships/notesSlide" Target="../notesSlides/notesSlide208.xml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1.wav"/><Relationship Id="rId6" Type="http://schemas.openxmlformats.org/officeDocument/2006/relationships/image" Target="../media/image100.png"/><Relationship Id="rId11" Type="http://schemas.openxmlformats.org/officeDocument/2006/relationships/audio" Target="../media/audio38.wav"/><Relationship Id="rId5" Type="http://schemas.openxmlformats.org/officeDocument/2006/relationships/audio" Target="../media/audio67.wav"/><Relationship Id="rId10" Type="http://schemas.openxmlformats.org/officeDocument/2006/relationships/image" Target="../media/image35.png"/><Relationship Id="rId4" Type="http://schemas.openxmlformats.org/officeDocument/2006/relationships/audio" Target="../media/audio66.wav"/><Relationship Id="rId9" Type="http://schemas.openxmlformats.org/officeDocument/2006/relationships/audio" Target="../media/audio43.wav"/><Relationship Id="rId14" Type="http://schemas.openxmlformats.org/officeDocument/2006/relationships/image" Target="../media/image38.png"/></Relationships>
</file>

<file path=ppt/slides/_rels/slide2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notesSlide" Target="../notesSlides/notesSlide209.xml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8.wav"/><Relationship Id="rId6" Type="http://schemas.openxmlformats.org/officeDocument/2006/relationships/image" Target="../media/image101.png"/><Relationship Id="rId11" Type="http://schemas.openxmlformats.org/officeDocument/2006/relationships/image" Target="../media/image36.png"/><Relationship Id="rId5" Type="http://schemas.openxmlformats.org/officeDocument/2006/relationships/audio" Target="../media/audio67.wav"/><Relationship Id="rId10" Type="http://schemas.openxmlformats.org/officeDocument/2006/relationships/image" Target="../media/image35.png"/><Relationship Id="rId4" Type="http://schemas.openxmlformats.org/officeDocument/2006/relationships/audio" Target="../media/audio66.wav"/><Relationship Id="rId9" Type="http://schemas.openxmlformats.org/officeDocument/2006/relationships/audio" Target="../media/audio43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2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3" Type="http://schemas.openxmlformats.org/officeDocument/2006/relationships/notesSlide" Target="../notesSlides/notesSlide210.xml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2.wav"/><Relationship Id="rId6" Type="http://schemas.openxmlformats.org/officeDocument/2006/relationships/image" Target="../media/image102.png"/><Relationship Id="rId11" Type="http://schemas.openxmlformats.org/officeDocument/2006/relationships/audio" Target="../media/audio38.wav"/><Relationship Id="rId5" Type="http://schemas.openxmlformats.org/officeDocument/2006/relationships/audio" Target="../media/audio67.wav"/><Relationship Id="rId10" Type="http://schemas.openxmlformats.org/officeDocument/2006/relationships/image" Target="../media/image35.png"/><Relationship Id="rId4" Type="http://schemas.openxmlformats.org/officeDocument/2006/relationships/audio" Target="../media/audio66.wav"/><Relationship Id="rId9" Type="http://schemas.openxmlformats.org/officeDocument/2006/relationships/audio" Target="../media/audio43.wav"/><Relationship Id="rId14" Type="http://schemas.openxmlformats.org/officeDocument/2006/relationships/image" Target="../media/image38.png"/></Relationships>
</file>

<file path=ppt/slides/_rels/slide2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43.wav"/><Relationship Id="rId13" Type="http://schemas.openxmlformats.org/officeDocument/2006/relationships/image" Target="../media/image38.png"/><Relationship Id="rId3" Type="http://schemas.openxmlformats.org/officeDocument/2006/relationships/notesSlide" Target="../notesSlides/notesSlide211.xml"/><Relationship Id="rId7" Type="http://schemas.openxmlformats.org/officeDocument/2006/relationships/image" Target="../media/image34.png"/><Relationship Id="rId12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0.wav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5" Type="http://schemas.openxmlformats.org/officeDocument/2006/relationships/audio" Target="../media/audio67.wav"/><Relationship Id="rId10" Type="http://schemas.openxmlformats.org/officeDocument/2006/relationships/audio" Target="../media/audio38.wav"/><Relationship Id="rId4" Type="http://schemas.openxmlformats.org/officeDocument/2006/relationships/audio" Target="../media/audio66.wav"/><Relationship Id="rId9" Type="http://schemas.openxmlformats.org/officeDocument/2006/relationships/image" Target="../media/image35.png"/><Relationship Id="rId14" Type="http://schemas.openxmlformats.org/officeDocument/2006/relationships/image" Target="../media/image103.png"/></Relationships>
</file>

<file path=ppt/slides/_rels/slide2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3" Type="http://schemas.openxmlformats.org/officeDocument/2006/relationships/notesSlide" Target="../notesSlides/notesSlide212.xml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7.wav"/><Relationship Id="rId6" Type="http://schemas.openxmlformats.org/officeDocument/2006/relationships/image" Target="../media/image104.png"/><Relationship Id="rId11" Type="http://schemas.openxmlformats.org/officeDocument/2006/relationships/audio" Target="../media/audio38.wav"/><Relationship Id="rId5" Type="http://schemas.openxmlformats.org/officeDocument/2006/relationships/audio" Target="../media/audio67.wav"/><Relationship Id="rId10" Type="http://schemas.openxmlformats.org/officeDocument/2006/relationships/image" Target="../media/image35.png"/><Relationship Id="rId4" Type="http://schemas.openxmlformats.org/officeDocument/2006/relationships/audio" Target="../media/audio66.wav"/><Relationship Id="rId9" Type="http://schemas.openxmlformats.org/officeDocument/2006/relationships/audio" Target="../media/audio43.wav"/><Relationship Id="rId14" Type="http://schemas.openxmlformats.org/officeDocument/2006/relationships/image" Target="../media/image38.png"/></Relationships>
</file>

<file path=ppt/slides/_rels/slide2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notesSlide" Target="../notesSlides/notesSlide213.xml"/><Relationship Id="rId7" Type="http://schemas.openxmlformats.org/officeDocument/2006/relationships/audio" Target="../media/audio44.wav"/><Relationship Id="rId12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9.wav"/><Relationship Id="rId6" Type="http://schemas.openxmlformats.org/officeDocument/2006/relationships/image" Target="../media/image105.png"/><Relationship Id="rId11" Type="http://schemas.openxmlformats.org/officeDocument/2006/relationships/image" Target="../media/image42.png"/><Relationship Id="rId5" Type="http://schemas.openxmlformats.org/officeDocument/2006/relationships/audio" Target="../media/audio67.wav"/><Relationship Id="rId10" Type="http://schemas.openxmlformats.org/officeDocument/2006/relationships/image" Target="../media/image40.png"/><Relationship Id="rId4" Type="http://schemas.openxmlformats.org/officeDocument/2006/relationships/audio" Target="../media/audio66.wav"/><Relationship Id="rId9" Type="http://schemas.openxmlformats.org/officeDocument/2006/relationships/audio" Target="../media/audio45.wav"/><Relationship Id="rId14" Type="http://schemas.openxmlformats.org/officeDocument/2006/relationships/image" Target="../media/image41.png"/></Relationships>
</file>

<file path=ppt/slides/_rels/slide2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5.wav"/><Relationship Id="rId13" Type="http://schemas.openxmlformats.org/officeDocument/2006/relationships/image" Target="../media/image41.png"/><Relationship Id="rId3" Type="http://schemas.openxmlformats.org/officeDocument/2006/relationships/notesSlide" Target="../notesSlides/notesSlide214.xml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4.wav"/><Relationship Id="rId6" Type="http://schemas.openxmlformats.org/officeDocument/2006/relationships/image" Target="../media/image106.png"/><Relationship Id="rId11" Type="http://schemas.openxmlformats.org/officeDocument/2006/relationships/image" Target="../media/image43.png"/><Relationship Id="rId5" Type="http://schemas.openxmlformats.org/officeDocument/2006/relationships/audio" Target="../media/audio67.wav"/><Relationship Id="rId10" Type="http://schemas.openxmlformats.org/officeDocument/2006/relationships/image" Target="../media/image42.png"/><Relationship Id="rId4" Type="http://schemas.openxmlformats.org/officeDocument/2006/relationships/audio" Target="../media/audio66.wav"/><Relationship Id="rId9" Type="http://schemas.openxmlformats.org/officeDocument/2006/relationships/image" Target="../media/image40.png"/></Relationships>
</file>

<file path=ppt/slides/_rels/slide2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notesSlide" Target="../notesSlides/notesSlide215.xml"/><Relationship Id="rId7" Type="http://schemas.openxmlformats.org/officeDocument/2006/relationships/audio" Target="../media/audio44.wav"/><Relationship Id="rId12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4.wav"/><Relationship Id="rId6" Type="http://schemas.openxmlformats.org/officeDocument/2006/relationships/image" Target="../media/image107.png"/><Relationship Id="rId11" Type="http://schemas.openxmlformats.org/officeDocument/2006/relationships/image" Target="../media/image42.png"/><Relationship Id="rId5" Type="http://schemas.openxmlformats.org/officeDocument/2006/relationships/audio" Target="../media/audio67.wav"/><Relationship Id="rId10" Type="http://schemas.openxmlformats.org/officeDocument/2006/relationships/image" Target="../media/image40.png"/><Relationship Id="rId4" Type="http://schemas.openxmlformats.org/officeDocument/2006/relationships/audio" Target="../media/audio66.wav"/><Relationship Id="rId9" Type="http://schemas.openxmlformats.org/officeDocument/2006/relationships/audio" Target="../media/audio45.wav"/><Relationship Id="rId14" Type="http://schemas.openxmlformats.org/officeDocument/2006/relationships/image" Target="../media/image41.png"/></Relationships>
</file>

<file path=ppt/slides/_rels/slide2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notesSlide" Target="../notesSlides/notesSlide216.xml"/><Relationship Id="rId7" Type="http://schemas.openxmlformats.org/officeDocument/2006/relationships/audio" Target="../media/audio44.wav"/><Relationship Id="rId12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6.wav"/><Relationship Id="rId6" Type="http://schemas.openxmlformats.org/officeDocument/2006/relationships/image" Target="../media/image108.png"/><Relationship Id="rId11" Type="http://schemas.openxmlformats.org/officeDocument/2006/relationships/image" Target="../media/image42.png"/><Relationship Id="rId5" Type="http://schemas.openxmlformats.org/officeDocument/2006/relationships/audio" Target="../media/audio67.wav"/><Relationship Id="rId10" Type="http://schemas.openxmlformats.org/officeDocument/2006/relationships/image" Target="../media/image40.png"/><Relationship Id="rId4" Type="http://schemas.openxmlformats.org/officeDocument/2006/relationships/audio" Target="../media/audio66.wav"/><Relationship Id="rId9" Type="http://schemas.openxmlformats.org/officeDocument/2006/relationships/audio" Target="../media/audio45.wav"/><Relationship Id="rId14" Type="http://schemas.openxmlformats.org/officeDocument/2006/relationships/image" Target="../media/image41.png"/></Relationships>
</file>

<file path=ppt/slides/_rels/slide2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1.png"/><Relationship Id="rId3" Type="http://schemas.openxmlformats.org/officeDocument/2006/relationships/notesSlide" Target="../notesSlides/notesSlide217.xml"/><Relationship Id="rId7" Type="http://schemas.openxmlformats.org/officeDocument/2006/relationships/audio" Target="../media/audio44.wav"/><Relationship Id="rId12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5.wav"/><Relationship Id="rId6" Type="http://schemas.openxmlformats.org/officeDocument/2006/relationships/image" Target="../media/image61.png"/><Relationship Id="rId11" Type="http://schemas.openxmlformats.org/officeDocument/2006/relationships/image" Target="../media/image43.png"/><Relationship Id="rId5" Type="http://schemas.openxmlformats.org/officeDocument/2006/relationships/audio" Target="../media/audio67.wav"/><Relationship Id="rId10" Type="http://schemas.openxmlformats.org/officeDocument/2006/relationships/image" Target="../media/image42.png"/><Relationship Id="rId4" Type="http://schemas.openxmlformats.org/officeDocument/2006/relationships/audio" Target="../media/audio66.wav"/><Relationship Id="rId9" Type="http://schemas.openxmlformats.org/officeDocument/2006/relationships/image" Target="../media/image40.png"/></Relationships>
</file>

<file path=ppt/slides/_rels/slide2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notesSlide" Target="../notesSlides/notesSlide218.xml"/><Relationship Id="rId7" Type="http://schemas.openxmlformats.org/officeDocument/2006/relationships/audio" Target="../media/audio44.wav"/><Relationship Id="rId12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8.wav"/><Relationship Id="rId6" Type="http://schemas.openxmlformats.org/officeDocument/2006/relationships/image" Target="../media/image61.png"/><Relationship Id="rId11" Type="http://schemas.openxmlformats.org/officeDocument/2006/relationships/image" Target="../media/image42.png"/><Relationship Id="rId5" Type="http://schemas.openxmlformats.org/officeDocument/2006/relationships/audio" Target="../media/audio67.wav"/><Relationship Id="rId10" Type="http://schemas.openxmlformats.org/officeDocument/2006/relationships/image" Target="../media/image40.png"/><Relationship Id="rId4" Type="http://schemas.openxmlformats.org/officeDocument/2006/relationships/audio" Target="../media/audio66.wav"/><Relationship Id="rId9" Type="http://schemas.openxmlformats.org/officeDocument/2006/relationships/audio" Target="../media/audio45.wav"/><Relationship Id="rId14" Type="http://schemas.openxmlformats.org/officeDocument/2006/relationships/image" Target="../media/image41.png"/></Relationships>
</file>

<file path=ppt/slides/_rels/slide2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219.xml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2.wav"/><Relationship Id="rId6" Type="http://schemas.openxmlformats.org/officeDocument/2006/relationships/image" Target="../media/image109.png"/><Relationship Id="rId11" Type="http://schemas.openxmlformats.org/officeDocument/2006/relationships/image" Target="../media/image49.png"/><Relationship Id="rId5" Type="http://schemas.openxmlformats.org/officeDocument/2006/relationships/audio" Target="../media/audio67.wav"/><Relationship Id="rId10" Type="http://schemas.openxmlformats.org/officeDocument/2006/relationships/image" Target="../media/image48.png"/><Relationship Id="rId4" Type="http://schemas.openxmlformats.org/officeDocument/2006/relationships/audio" Target="../media/audio66.wav"/><Relationship Id="rId9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audio" Target="../media/audio4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220.xml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%20DEUTSCH_&#1088;&#1077;&#1087;&#1077;&#1090;&#1080;&#1090;&#1086;&#1088;\%20DEUTSCH-&#1058;&#1088;&#1077;&#1085;&#1072;&#1078;&#1105;&#1088;&#1099;\18.&#1055;&#1088;&#1086;&#1076;&#1091;&#1082;&#1090;&#1099;\die_Sussigkeiten.wav" TargetMode="External"/><Relationship Id="rId6" Type="http://schemas.openxmlformats.org/officeDocument/2006/relationships/image" Target="../media/image110.png"/><Relationship Id="rId11" Type="http://schemas.openxmlformats.org/officeDocument/2006/relationships/image" Target="../media/image49.png"/><Relationship Id="rId5" Type="http://schemas.openxmlformats.org/officeDocument/2006/relationships/audio" Target="../media/audio67.wav"/><Relationship Id="rId10" Type="http://schemas.openxmlformats.org/officeDocument/2006/relationships/image" Target="../media/image48.png"/><Relationship Id="rId4" Type="http://schemas.openxmlformats.org/officeDocument/2006/relationships/audio" Target="../media/audio66.wav"/><Relationship Id="rId9" Type="http://schemas.openxmlformats.org/officeDocument/2006/relationships/image" Target="../media/image47.png"/></Relationships>
</file>

<file path=ppt/slides/_rels/slide2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221.xml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4.wav"/><Relationship Id="rId6" Type="http://schemas.openxmlformats.org/officeDocument/2006/relationships/image" Target="../media/image111.png"/><Relationship Id="rId11" Type="http://schemas.openxmlformats.org/officeDocument/2006/relationships/image" Target="../media/image49.png"/><Relationship Id="rId5" Type="http://schemas.openxmlformats.org/officeDocument/2006/relationships/audio" Target="../media/audio67.wav"/><Relationship Id="rId10" Type="http://schemas.openxmlformats.org/officeDocument/2006/relationships/image" Target="../media/image48.png"/><Relationship Id="rId4" Type="http://schemas.openxmlformats.org/officeDocument/2006/relationships/audio" Target="../media/audio66.wav"/><Relationship Id="rId9" Type="http://schemas.openxmlformats.org/officeDocument/2006/relationships/image" Target="../media/image47.png"/></Relationships>
</file>

<file path=ppt/slides/_rels/slide2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222.xml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5.wav"/><Relationship Id="rId6" Type="http://schemas.openxmlformats.org/officeDocument/2006/relationships/image" Target="../media/image112.png"/><Relationship Id="rId11" Type="http://schemas.openxmlformats.org/officeDocument/2006/relationships/image" Target="../media/image49.png"/><Relationship Id="rId5" Type="http://schemas.openxmlformats.org/officeDocument/2006/relationships/audio" Target="../media/audio67.wav"/><Relationship Id="rId10" Type="http://schemas.openxmlformats.org/officeDocument/2006/relationships/image" Target="../media/image48.png"/><Relationship Id="rId4" Type="http://schemas.openxmlformats.org/officeDocument/2006/relationships/audio" Target="../media/audio66.wav"/><Relationship Id="rId9" Type="http://schemas.openxmlformats.org/officeDocument/2006/relationships/image" Target="../media/image47.png"/></Relationships>
</file>

<file path=ppt/slides/_rels/slide2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223.xml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0.wav"/><Relationship Id="rId6" Type="http://schemas.openxmlformats.org/officeDocument/2006/relationships/image" Target="../media/image69.png"/><Relationship Id="rId11" Type="http://schemas.openxmlformats.org/officeDocument/2006/relationships/image" Target="../media/image49.png"/><Relationship Id="rId5" Type="http://schemas.openxmlformats.org/officeDocument/2006/relationships/audio" Target="../media/audio67.wav"/><Relationship Id="rId10" Type="http://schemas.openxmlformats.org/officeDocument/2006/relationships/image" Target="../media/image48.png"/><Relationship Id="rId4" Type="http://schemas.openxmlformats.org/officeDocument/2006/relationships/audio" Target="../media/audio66.wav"/><Relationship Id="rId9" Type="http://schemas.openxmlformats.org/officeDocument/2006/relationships/image" Target="../media/image47.png"/></Relationships>
</file>

<file path=ppt/slides/_rels/slide2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224.xml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5.wav"/><Relationship Id="rId6" Type="http://schemas.openxmlformats.org/officeDocument/2006/relationships/image" Target="../media/image69.png"/><Relationship Id="rId11" Type="http://schemas.openxmlformats.org/officeDocument/2006/relationships/image" Target="../media/image49.png"/><Relationship Id="rId5" Type="http://schemas.openxmlformats.org/officeDocument/2006/relationships/audio" Target="../media/audio67.wav"/><Relationship Id="rId10" Type="http://schemas.openxmlformats.org/officeDocument/2006/relationships/image" Target="../media/image48.png"/><Relationship Id="rId4" Type="http://schemas.openxmlformats.org/officeDocument/2006/relationships/audio" Target="../media/audio66.wav"/><Relationship Id="rId9" Type="http://schemas.openxmlformats.org/officeDocument/2006/relationships/image" Target="../media/image47.png"/></Relationships>
</file>

<file path=ppt/slides/_rels/slide2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notesSlide" Target="../notesSlides/notesSlide225.xml"/><Relationship Id="rId7" Type="http://schemas.openxmlformats.org/officeDocument/2006/relationships/image" Target="../media/image51.png"/><Relationship Id="rId12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7.wav"/><Relationship Id="rId6" Type="http://schemas.openxmlformats.org/officeDocument/2006/relationships/image" Target="../media/image113.png"/><Relationship Id="rId11" Type="http://schemas.openxmlformats.org/officeDocument/2006/relationships/image" Target="../media/image54.png"/><Relationship Id="rId5" Type="http://schemas.openxmlformats.org/officeDocument/2006/relationships/audio" Target="../media/audio67.wav"/><Relationship Id="rId10" Type="http://schemas.openxmlformats.org/officeDocument/2006/relationships/audio" Target="../media/audio53.wav"/><Relationship Id="rId4" Type="http://schemas.openxmlformats.org/officeDocument/2006/relationships/audio" Target="../media/audio66.wav"/><Relationship Id="rId9" Type="http://schemas.openxmlformats.org/officeDocument/2006/relationships/image" Target="../media/image53.png"/></Relationships>
</file>

<file path=ppt/slides/_rels/slide2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notesSlide" Target="../notesSlides/notesSlide226.xml"/><Relationship Id="rId7" Type="http://schemas.openxmlformats.org/officeDocument/2006/relationships/image" Target="../media/image51.png"/><Relationship Id="rId12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6.wav"/><Relationship Id="rId6" Type="http://schemas.openxmlformats.org/officeDocument/2006/relationships/image" Target="../media/image114.png"/><Relationship Id="rId11" Type="http://schemas.openxmlformats.org/officeDocument/2006/relationships/image" Target="../media/image54.png"/><Relationship Id="rId5" Type="http://schemas.openxmlformats.org/officeDocument/2006/relationships/audio" Target="../media/audio66.wav"/><Relationship Id="rId10" Type="http://schemas.openxmlformats.org/officeDocument/2006/relationships/audio" Target="../media/audio53.wav"/><Relationship Id="rId4" Type="http://schemas.openxmlformats.org/officeDocument/2006/relationships/audio" Target="../media/audio67.wav"/><Relationship Id="rId9" Type="http://schemas.openxmlformats.org/officeDocument/2006/relationships/image" Target="../media/image53.png"/></Relationships>
</file>

<file path=ppt/slides/_rels/slide2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notesSlide" Target="../notesSlides/notesSlide227.xml"/><Relationship Id="rId7" Type="http://schemas.openxmlformats.org/officeDocument/2006/relationships/image" Target="../media/image51.png"/><Relationship Id="rId12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0.wav"/><Relationship Id="rId6" Type="http://schemas.openxmlformats.org/officeDocument/2006/relationships/image" Target="../media/image115.png"/><Relationship Id="rId11" Type="http://schemas.openxmlformats.org/officeDocument/2006/relationships/image" Target="../media/image54.png"/><Relationship Id="rId5" Type="http://schemas.openxmlformats.org/officeDocument/2006/relationships/audio" Target="../media/audio67.wav"/><Relationship Id="rId10" Type="http://schemas.openxmlformats.org/officeDocument/2006/relationships/audio" Target="../media/audio53.wav"/><Relationship Id="rId4" Type="http://schemas.openxmlformats.org/officeDocument/2006/relationships/audio" Target="../media/audio66.wav"/><Relationship Id="rId9" Type="http://schemas.openxmlformats.org/officeDocument/2006/relationships/image" Target="../media/image53.png"/></Relationships>
</file>

<file path=ppt/slides/_rels/slide2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notesSlide" Target="../notesSlides/notesSlide228.xml"/><Relationship Id="rId7" Type="http://schemas.openxmlformats.org/officeDocument/2006/relationships/image" Target="../media/image51.png"/><Relationship Id="rId12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8.wav"/><Relationship Id="rId6" Type="http://schemas.openxmlformats.org/officeDocument/2006/relationships/image" Target="../media/image116.png"/><Relationship Id="rId11" Type="http://schemas.openxmlformats.org/officeDocument/2006/relationships/image" Target="../media/image54.png"/><Relationship Id="rId5" Type="http://schemas.openxmlformats.org/officeDocument/2006/relationships/audio" Target="../media/audio67.wav"/><Relationship Id="rId10" Type="http://schemas.openxmlformats.org/officeDocument/2006/relationships/audio" Target="../media/audio53.wav"/><Relationship Id="rId4" Type="http://schemas.openxmlformats.org/officeDocument/2006/relationships/audio" Target="../media/audio66.wav"/><Relationship Id="rId9" Type="http://schemas.openxmlformats.org/officeDocument/2006/relationships/image" Target="../media/image53.png"/></Relationships>
</file>

<file path=ppt/slides/_rels/slide2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notesSlide" Target="../notesSlides/notesSlide229.xml"/><Relationship Id="rId7" Type="http://schemas.openxmlformats.org/officeDocument/2006/relationships/image" Target="../media/image51.png"/><Relationship Id="rId12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%20DEUTSCH_&#1088;&#1077;&#1087;&#1077;&#1090;&#1080;&#1090;&#1086;&#1088;\%20DEUTSCH-&#1058;&#1088;&#1077;&#1085;&#1072;&#1078;&#1105;&#1088;&#1099;\18.&#1055;&#1088;&#1086;&#1076;&#1091;&#1082;&#1090;&#1099;\die_Kartoffeln.wav" TargetMode="External"/><Relationship Id="rId6" Type="http://schemas.openxmlformats.org/officeDocument/2006/relationships/image" Target="../media/image117.png"/><Relationship Id="rId11" Type="http://schemas.openxmlformats.org/officeDocument/2006/relationships/image" Target="../media/image54.png"/><Relationship Id="rId5" Type="http://schemas.openxmlformats.org/officeDocument/2006/relationships/audio" Target="../media/audio67.wav"/><Relationship Id="rId10" Type="http://schemas.openxmlformats.org/officeDocument/2006/relationships/audio" Target="../media/audio53.wav"/><Relationship Id="rId4" Type="http://schemas.openxmlformats.org/officeDocument/2006/relationships/audio" Target="../media/audio66.wav"/><Relationship Id="rId9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5" Type="http://schemas.openxmlformats.org/officeDocument/2006/relationships/image" Target="../media/image2.png"/><Relationship Id="rId4" Type="http://schemas.openxmlformats.org/officeDocument/2006/relationships/image" Target="../media/image56.png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0.xml"/><Relationship Id="rId1" Type="http://schemas.openxmlformats.org/officeDocument/2006/relationships/slideLayout" Target="../slideLayouts/slideLayout1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1.xml"/><Relationship Id="rId1" Type="http://schemas.openxmlformats.org/officeDocument/2006/relationships/slideLayout" Target="../slideLayouts/slideLayout1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2.xml"/><Relationship Id="rId1" Type="http://schemas.openxmlformats.org/officeDocument/2006/relationships/slideLayout" Target="../slideLayouts/slideLayout1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3.xml"/><Relationship Id="rId1" Type="http://schemas.openxmlformats.org/officeDocument/2006/relationships/slideLayout" Target="../slideLayouts/slideLayout1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4.xml"/><Relationship Id="rId1" Type="http://schemas.openxmlformats.org/officeDocument/2006/relationships/slideLayout" Target="../slideLayouts/slideLayout1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5.xml"/><Relationship Id="rId1" Type="http://schemas.openxmlformats.org/officeDocument/2006/relationships/slideLayout" Target="../slideLayouts/slideLayout1.xml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236.xml"/><Relationship Id="rId1" Type="http://schemas.openxmlformats.org/officeDocument/2006/relationships/slideLayout" Target="../slideLayouts/slideLayout1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7.xml"/><Relationship Id="rId1" Type="http://schemas.openxmlformats.org/officeDocument/2006/relationships/slideLayout" Target="../slideLayouts/slideLayout1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8.xml"/><Relationship Id="rId1" Type="http://schemas.openxmlformats.org/officeDocument/2006/relationships/slideLayout" Target="../slideLayouts/slideLayout1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9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0.xml"/><Relationship Id="rId1" Type="http://schemas.openxmlformats.org/officeDocument/2006/relationships/slideLayout" Target="../slideLayouts/slideLayout1.xml"/></Relationships>
</file>

<file path=ppt/slides/_rels/slide2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hyperlink" Target="http://kira-scrap.ru/index/katalog/0-21" TargetMode="External"/><Relationship Id="rId2" Type="http://schemas.openxmlformats.org/officeDocument/2006/relationships/notesSlide" Target="../notesSlides/notesSlide24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audio" Target="../media/audio4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Relationship Id="rId5" Type="http://schemas.openxmlformats.org/officeDocument/2006/relationships/image" Target="../media/image5.png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audio" Target="../media/audio4.wav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5" Type="http://schemas.openxmlformats.org/officeDocument/2006/relationships/image" Target="../media/image1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2.png"/><Relationship Id="rId3" Type="http://schemas.openxmlformats.org/officeDocument/2006/relationships/audio" Target="../media/audio5.wav"/><Relationship Id="rId7" Type="http://schemas.openxmlformats.org/officeDocument/2006/relationships/audio" Target="../media/audio3.wav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11" Type="http://schemas.openxmlformats.org/officeDocument/2006/relationships/image" Target="../media/image5.png"/><Relationship Id="rId5" Type="http://schemas.openxmlformats.org/officeDocument/2006/relationships/audio" Target="../media/audio7.wav"/><Relationship Id="rId10" Type="http://schemas.openxmlformats.org/officeDocument/2006/relationships/image" Target="../media/image4.png"/><Relationship Id="rId4" Type="http://schemas.openxmlformats.org/officeDocument/2006/relationships/audio" Target="../media/audio6.wav"/><Relationship Id="rId9" Type="http://schemas.openxmlformats.org/officeDocument/2006/relationships/image" Target="../media/image3.png"/><Relationship Id="rId1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audio" Target="../media/audio4.wav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Relationship Id="rId5" Type="http://schemas.openxmlformats.org/officeDocument/2006/relationships/image" Target="../media/image4.png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5" Type="http://schemas.openxmlformats.org/officeDocument/2006/relationships/image" Target="../media/image6.png"/><Relationship Id="rId4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audio" Target="../media/audio4.wav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Relationship Id="rId5" Type="http://schemas.openxmlformats.org/officeDocument/2006/relationships/image" Target="../media/image57.pn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audio" Target="../media/audio17.wav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9.jpeg"/><Relationship Id="rId4" Type="http://schemas.openxmlformats.org/officeDocument/2006/relationships/audio" Target="../media/audio14.wav"/><Relationship Id="rId9" Type="http://schemas.openxmlformats.org/officeDocument/2006/relationships/audio" Target="../media/audio18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13" Type="http://schemas.openxmlformats.org/officeDocument/2006/relationships/slide" Target="slide14.xml"/><Relationship Id="rId3" Type="http://schemas.openxmlformats.org/officeDocument/2006/relationships/audio" Target="../media/audio8.wav"/><Relationship Id="rId7" Type="http://schemas.openxmlformats.org/officeDocument/2006/relationships/audio" Target="../media/audio12.wav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1.wav"/><Relationship Id="rId11" Type="http://schemas.openxmlformats.org/officeDocument/2006/relationships/audio" Target="../media/audio14.wav"/><Relationship Id="rId5" Type="http://schemas.openxmlformats.org/officeDocument/2006/relationships/audio" Target="../media/audio10.wav"/><Relationship Id="rId15" Type="http://schemas.openxmlformats.org/officeDocument/2006/relationships/image" Target="../media/image11.png"/><Relationship Id="rId10" Type="http://schemas.openxmlformats.org/officeDocument/2006/relationships/image" Target="../media/image8.png"/><Relationship Id="rId4" Type="http://schemas.openxmlformats.org/officeDocument/2006/relationships/audio" Target="../media/audio9.wav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audio" Target="../media/audio17.wav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openxmlformats.org/officeDocument/2006/relationships/image" Target="../media/image19.jpeg"/><Relationship Id="rId4" Type="http://schemas.openxmlformats.org/officeDocument/2006/relationships/audio" Target="../media/audio14.wav"/><Relationship Id="rId9" Type="http://schemas.openxmlformats.org/officeDocument/2006/relationships/audio" Target="../media/audio18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5.wav"/><Relationship Id="rId5" Type="http://schemas.openxmlformats.org/officeDocument/2006/relationships/image" Target="../media/image15.png"/><Relationship Id="rId4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audio" Target="../media/audio17.wav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9.jpeg"/><Relationship Id="rId4" Type="http://schemas.openxmlformats.org/officeDocument/2006/relationships/audio" Target="../media/audio14.wav"/><Relationship Id="rId9" Type="http://schemas.openxmlformats.org/officeDocument/2006/relationships/audio" Target="../media/audio18.wav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8.wav"/><Relationship Id="rId3" Type="http://schemas.openxmlformats.org/officeDocument/2006/relationships/audio" Target="../media/audio14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7.wav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Relationship Id="rId5" Type="http://schemas.openxmlformats.org/officeDocument/2006/relationships/image" Target="../media/image7.png"/><Relationship Id="rId4" Type="http://schemas.openxmlformats.org/officeDocument/2006/relationships/image" Target="../media/image57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audio" Target="../media/audio17.wav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9.jpeg"/><Relationship Id="rId4" Type="http://schemas.openxmlformats.org/officeDocument/2006/relationships/audio" Target="../media/audio14.wav"/><Relationship Id="rId9" Type="http://schemas.openxmlformats.org/officeDocument/2006/relationships/audio" Target="../media/audio18.wav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8.wav"/><Relationship Id="rId3" Type="http://schemas.openxmlformats.org/officeDocument/2006/relationships/image" Target="../media/image7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7.wav"/><Relationship Id="rId5" Type="http://schemas.openxmlformats.org/officeDocument/2006/relationships/image" Target="../media/image9.png"/><Relationship Id="rId10" Type="http://schemas.openxmlformats.org/officeDocument/2006/relationships/image" Target="../media/image15.png"/><Relationship Id="rId4" Type="http://schemas.openxmlformats.org/officeDocument/2006/relationships/audio" Target="../media/audio14.wav"/><Relationship Id="rId9" Type="http://schemas.openxmlformats.org/officeDocument/2006/relationships/image" Target="../media/image1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1.wav"/><Relationship Id="rId5" Type="http://schemas.openxmlformats.org/officeDocument/2006/relationships/image" Target="../media/image12.png"/><Relationship Id="rId4" Type="http://schemas.openxmlformats.org/officeDocument/2006/relationships/image" Target="../media/image57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audio" Target="../media/audio17.wav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9.jpeg"/><Relationship Id="rId4" Type="http://schemas.openxmlformats.org/officeDocument/2006/relationships/audio" Target="../media/audio14.wav"/><Relationship Id="rId9" Type="http://schemas.openxmlformats.org/officeDocument/2006/relationships/audio" Target="../media/audio18.wav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audio" Target="../media/audio17.wav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audio" Target="../media/audio14.wav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13" Type="http://schemas.openxmlformats.org/officeDocument/2006/relationships/image" Target="../media/image7.png"/><Relationship Id="rId3" Type="http://schemas.openxmlformats.org/officeDocument/2006/relationships/audio" Target="../media/audio11.wav"/><Relationship Id="rId7" Type="http://schemas.openxmlformats.org/officeDocument/2006/relationships/audio" Target="../media/audio9.wav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8.wav"/><Relationship Id="rId11" Type="http://schemas.openxmlformats.org/officeDocument/2006/relationships/image" Target="../media/image11.png"/><Relationship Id="rId5" Type="http://schemas.openxmlformats.org/officeDocument/2006/relationships/audio" Target="../media/audio13.wav"/><Relationship Id="rId15" Type="http://schemas.openxmlformats.org/officeDocument/2006/relationships/audio" Target="../media/audio14.wav"/><Relationship Id="rId10" Type="http://schemas.openxmlformats.org/officeDocument/2006/relationships/image" Target="../media/image13.png"/><Relationship Id="rId4" Type="http://schemas.openxmlformats.org/officeDocument/2006/relationships/audio" Target="../media/audio12.wav"/><Relationship Id="rId9" Type="http://schemas.openxmlformats.org/officeDocument/2006/relationships/slide" Target="slide14.xml"/><Relationship Id="rId1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8.wav"/><Relationship Id="rId5" Type="http://schemas.openxmlformats.org/officeDocument/2006/relationships/image" Target="../media/image19.jpeg"/><Relationship Id="rId4" Type="http://schemas.openxmlformats.org/officeDocument/2006/relationships/image" Target="../media/image57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audio" Target="../media/audio17.wav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9.jpeg"/><Relationship Id="rId4" Type="http://schemas.openxmlformats.org/officeDocument/2006/relationships/audio" Target="../media/audio14.wav"/><Relationship Id="rId9" Type="http://schemas.openxmlformats.org/officeDocument/2006/relationships/audio" Target="../media/audio18.wav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7.png"/><Relationship Id="rId7" Type="http://schemas.openxmlformats.org/officeDocument/2006/relationships/audio" Target="../media/audio18.wav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audio" Target="../media/audio14.wav"/><Relationship Id="rId9" Type="http://schemas.openxmlformats.org/officeDocument/2006/relationships/image" Target="../media/image1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7.wav"/><Relationship Id="rId5" Type="http://schemas.openxmlformats.org/officeDocument/2006/relationships/image" Target="../media/image17.png"/><Relationship Id="rId4" Type="http://schemas.openxmlformats.org/officeDocument/2006/relationships/image" Target="../media/image57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audio" Target="../media/audio17.wav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9.jpeg"/><Relationship Id="rId4" Type="http://schemas.openxmlformats.org/officeDocument/2006/relationships/audio" Target="../media/audio14.wav"/><Relationship Id="rId9" Type="http://schemas.openxmlformats.org/officeDocument/2006/relationships/audio" Target="../media/audio18.wav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7.png"/><Relationship Id="rId7" Type="http://schemas.openxmlformats.org/officeDocument/2006/relationships/audio" Target="../media/audio18.wav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audio" Target="../media/audio17.wav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Relationship Id="rId6" Type="http://schemas.openxmlformats.org/officeDocument/2006/relationships/image" Target="../media/image9.png"/><Relationship Id="rId5" Type="http://schemas.openxmlformats.org/officeDocument/2006/relationships/audio" Target="../media/audio14.wav"/><Relationship Id="rId4" Type="http://schemas.openxmlformats.org/officeDocument/2006/relationships/image" Target="../media/image57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1.wav"/><Relationship Id="rId7" Type="http://schemas.openxmlformats.org/officeDocument/2006/relationships/audio" Target="../media/audio23.wav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10.png"/><Relationship Id="rId5" Type="http://schemas.openxmlformats.org/officeDocument/2006/relationships/audio" Target="../media/audio22.wav"/><Relationship Id="rId10" Type="http://schemas.openxmlformats.org/officeDocument/2006/relationships/slide" Target="slide14.xml"/><Relationship Id="rId4" Type="http://schemas.openxmlformats.org/officeDocument/2006/relationships/image" Target="../media/image16.png"/><Relationship Id="rId9" Type="http://schemas.openxmlformats.org/officeDocument/2006/relationships/image" Target="../media/image11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audio" Target="../media/audio2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audio" Target="../media/audio22.wav"/><Relationship Id="rId4" Type="http://schemas.openxmlformats.org/officeDocument/2006/relationships/image" Target="../media/image16.png"/><Relationship Id="rId9" Type="http://schemas.openxmlformats.org/officeDocument/2006/relationships/image" Target="../media/image1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9.wav"/><Relationship Id="rId6" Type="http://schemas.openxmlformats.org/officeDocument/2006/relationships/image" Target="../media/image20.png"/><Relationship Id="rId5" Type="http://schemas.openxmlformats.org/officeDocument/2006/relationships/audio" Target="../media/audio23.wav"/><Relationship Id="rId4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0.wav"/><Relationship Id="rId13" Type="http://schemas.openxmlformats.org/officeDocument/2006/relationships/audio" Target="../media/audio22.wav"/><Relationship Id="rId3" Type="http://schemas.openxmlformats.org/officeDocument/2006/relationships/audio" Target="../media/audio15.wav"/><Relationship Id="rId7" Type="http://schemas.openxmlformats.org/officeDocument/2006/relationships/audio" Target="../media/audio19.wav"/><Relationship Id="rId12" Type="http://schemas.openxmlformats.org/officeDocument/2006/relationships/image" Target="../media/image17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6" Type="http://schemas.openxmlformats.org/officeDocument/2006/relationships/audio" Target="../media/audio23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8.wav"/><Relationship Id="rId11" Type="http://schemas.openxmlformats.org/officeDocument/2006/relationships/image" Target="../media/image16.png"/><Relationship Id="rId5" Type="http://schemas.openxmlformats.org/officeDocument/2006/relationships/audio" Target="../media/audio17.wav"/><Relationship Id="rId15" Type="http://schemas.openxmlformats.org/officeDocument/2006/relationships/image" Target="../media/image19.jpeg"/><Relationship Id="rId10" Type="http://schemas.openxmlformats.org/officeDocument/2006/relationships/audio" Target="../media/audio21.wav"/><Relationship Id="rId4" Type="http://schemas.openxmlformats.org/officeDocument/2006/relationships/audio" Target="../media/audio16.wav"/><Relationship Id="rId9" Type="http://schemas.openxmlformats.org/officeDocument/2006/relationships/image" Target="../media/image15.png"/><Relationship Id="rId14" Type="http://schemas.openxmlformats.org/officeDocument/2006/relationships/image" Target="../media/image18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1.wav"/><Relationship Id="rId7" Type="http://schemas.openxmlformats.org/officeDocument/2006/relationships/audio" Target="../media/audio23.wav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10.png"/><Relationship Id="rId5" Type="http://schemas.openxmlformats.org/officeDocument/2006/relationships/audio" Target="../media/audio22.wav"/><Relationship Id="rId10" Type="http://schemas.openxmlformats.org/officeDocument/2006/relationships/slide" Target="slide14.xml"/><Relationship Id="rId4" Type="http://schemas.openxmlformats.org/officeDocument/2006/relationships/image" Target="../media/image16.png"/><Relationship Id="rId9" Type="http://schemas.openxmlformats.org/officeDocument/2006/relationships/image" Target="../media/image11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audio" Target="../media/audio22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audio" Target="../media/audio23.wav"/><Relationship Id="rId4" Type="http://schemas.openxmlformats.org/officeDocument/2006/relationships/image" Target="../media/image18.png"/><Relationship Id="rId9" Type="http://schemas.openxmlformats.org/officeDocument/2006/relationships/image" Target="../media/image1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6.wav"/><Relationship Id="rId6" Type="http://schemas.openxmlformats.org/officeDocument/2006/relationships/image" Target="../media/image16.png"/><Relationship Id="rId5" Type="http://schemas.openxmlformats.org/officeDocument/2006/relationships/audio" Target="../media/audio21.wav"/><Relationship Id="rId4" Type="http://schemas.openxmlformats.org/officeDocument/2006/relationships/image" Target="../media/image57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1.wav"/><Relationship Id="rId7" Type="http://schemas.openxmlformats.org/officeDocument/2006/relationships/audio" Target="../media/audio23.wav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10.png"/><Relationship Id="rId5" Type="http://schemas.openxmlformats.org/officeDocument/2006/relationships/audio" Target="../media/audio22.wav"/><Relationship Id="rId10" Type="http://schemas.openxmlformats.org/officeDocument/2006/relationships/slide" Target="slide14.xml"/><Relationship Id="rId4" Type="http://schemas.openxmlformats.org/officeDocument/2006/relationships/image" Target="../media/image16.png"/><Relationship Id="rId9" Type="http://schemas.openxmlformats.org/officeDocument/2006/relationships/image" Target="../media/image11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1.wav"/><Relationship Id="rId7" Type="http://schemas.openxmlformats.org/officeDocument/2006/relationships/audio" Target="../media/audio23.wav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audio" Target="../media/audio22.wav"/><Relationship Id="rId4" Type="http://schemas.openxmlformats.org/officeDocument/2006/relationships/image" Target="../media/image16.png"/><Relationship Id="rId9" Type="http://schemas.openxmlformats.org/officeDocument/2006/relationships/image" Target="../media/image1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Relationship Id="rId6" Type="http://schemas.openxmlformats.org/officeDocument/2006/relationships/image" Target="../media/image10.png"/><Relationship Id="rId5" Type="http://schemas.openxmlformats.org/officeDocument/2006/relationships/slide" Target="slide14.xml"/><Relationship Id="rId4" Type="http://schemas.openxmlformats.org/officeDocument/2006/relationships/image" Target="../media/image57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1.wav"/><Relationship Id="rId7" Type="http://schemas.openxmlformats.org/officeDocument/2006/relationships/audio" Target="../media/audio23.wav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10.png"/><Relationship Id="rId5" Type="http://schemas.openxmlformats.org/officeDocument/2006/relationships/audio" Target="../media/audio22.wav"/><Relationship Id="rId10" Type="http://schemas.openxmlformats.org/officeDocument/2006/relationships/slide" Target="slide14.xml"/><Relationship Id="rId4" Type="http://schemas.openxmlformats.org/officeDocument/2006/relationships/image" Target="../media/image16.png"/><Relationship Id="rId9" Type="http://schemas.openxmlformats.org/officeDocument/2006/relationships/image" Target="../media/image11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audio" Target="../media/audio2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audio" Target="../media/audio23.wav"/><Relationship Id="rId4" Type="http://schemas.openxmlformats.org/officeDocument/2006/relationships/image" Target="../media/image16.png"/><Relationship Id="rId9" Type="http://schemas.openxmlformats.org/officeDocument/2006/relationships/image" Target="../media/image1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0.wav"/><Relationship Id="rId6" Type="http://schemas.openxmlformats.org/officeDocument/2006/relationships/image" Target="../media/image18.png"/><Relationship Id="rId5" Type="http://schemas.openxmlformats.org/officeDocument/2006/relationships/audio" Target="../media/audio22.wav"/><Relationship Id="rId4" Type="http://schemas.openxmlformats.org/officeDocument/2006/relationships/image" Target="../media/image57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1.wav"/><Relationship Id="rId7" Type="http://schemas.openxmlformats.org/officeDocument/2006/relationships/audio" Target="../media/audio23.wav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10.png"/><Relationship Id="rId5" Type="http://schemas.openxmlformats.org/officeDocument/2006/relationships/audio" Target="../media/audio22.wav"/><Relationship Id="rId10" Type="http://schemas.openxmlformats.org/officeDocument/2006/relationships/slide" Target="slide14.xml"/><Relationship Id="rId4" Type="http://schemas.openxmlformats.org/officeDocument/2006/relationships/image" Target="../media/image16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7.wav"/><Relationship Id="rId13" Type="http://schemas.openxmlformats.org/officeDocument/2006/relationships/image" Target="../media/image20.png"/><Relationship Id="rId3" Type="http://schemas.openxmlformats.org/officeDocument/2006/relationships/audio" Target="../media/audio18.wav"/><Relationship Id="rId7" Type="http://schemas.openxmlformats.org/officeDocument/2006/relationships/audio" Target="../media/audio16.wav"/><Relationship Id="rId12" Type="http://schemas.openxmlformats.org/officeDocument/2006/relationships/audio" Target="../media/audio23.wav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5.wav"/><Relationship Id="rId11" Type="http://schemas.openxmlformats.org/officeDocument/2006/relationships/image" Target="../media/image19.jpeg"/><Relationship Id="rId5" Type="http://schemas.openxmlformats.org/officeDocument/2006/relationships/audio" Target="../media/audio20.wav"/><Relationship Id="rId15" Type="http://schemas.openxmlformats.org/officeDocument/2006/relationships/audio" Target="../media/audio21.wav"/><Relationship Id="rId10" Type="http://schemas.openxmlformats.org/officeDocument/2006/relationships/image" Target="../media/image18.png"/><Relationship Id="rId4" Type="http://schemas.openxmlformats.org/officeDocument/2006/relationships/audio" Target="../media/audio19.wav"/><Relationship Id="rId9" Type="http://schemas.openxmlformats.org/officeDocument/2006/relationships/audio" Target="../media/audio22.wav"/><Relationship Id="rId14" Type="http://schemas.openxmlformats.org/officeDocument/2006/relationships/image" Target="../media/image15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1.wav"/><Relationship Id="rId7" Type="http://schemas.openxmlformats.org/officeDocument/2006/relationships/audio" Target="../media/audio23.wav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audio" Target="../media/audio22.wav"/><Relationship Id="rId10" Type="http://schemas.openxmlformats.org/officeDocument/2006/relationships/image" Target="../media/image10.png"/><Relationship Id="rId4" Type="http://schemas.openxmlformats.org/officeDocument/2006/relationships/image" Target="../media/image16.png"/><Relationship Id="rId9" Type="http://schemas.openxmlformats.org/officeDocument/2006/relationships/slide" Target="slide1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%20DEUTSCH_&#1088;&#1077;&#1087;&#1077;&#1090;&#1080;&#1090;&#1086;&#1088;\%20DEUTSCH-&#1058;&#1088;&#1077;&#1085;&#1072;&#1078;&#1105;&#1088;&#1099;\18.&#1055;&#1088;&#1086;&#1076;&#1091;&#1082;&#1090;&#1099;\die_Schokolade.wav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57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6.wav"/><Relationship Id="rId7" Type="http://schemas.openxmlformats.org/officeDocument/2006/relationships/audio" Target="../media/audio30.wav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audio" Target="../media/audio25.wav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audio" Target="../media/audio27.wav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6.wav"/><Relationship Id="rId7" Type="http://schemas.openxmlformats.org/officeDocument/2006/relationships/audio" Target="../media/audio30.wav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audio" Target="../media/audio25.wav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audio" Target="../media/audio27.wav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8.wav"/><Relationship Id="rId5" Type="http://schemas.openxmlformats.org/officeDocument/2006/relationships/image" Target="../media/image26.png"/><Relationship Id="rId4" Type="http://schemas.openxmlformats.org/officeDocument/2006/relationships/image" Target="../media/image57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6.wav"/><Relationship Id="rId7" Type="http://schemas.openxmlformats.org/officeDocument/2006/relationships/audio" Target="../media/audio30.wav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audio" Target="../media/audio25.wav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audio" Target="../media/audio27.wav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6.wav"/><Relationship Id="rId7" Type="http://schemas.openxmlformats.org/officeDocument/2006/relationships/audio" Target="../media/audio27.wav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audio" Target="../media/audio25.wav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7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4.wav"/><Relationship Id="rId6" Type="http://schemas.openxmlformats.org/officeDocument/2006/relationships/image" Target="../media/image23.png"/><Relationship Id="rId5" Type="http://schemas.openxmlformats.org/officeDocument/2006/relationships/audio" Target="../media/audio30.wav"/><Relationship Id="rId4" Type="http://schemas.openxmlformats.org/officeDocument/2006/relationships/image" Target="../media/image57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6.wav"/><Relationship Id="rId7" Type="http://schemas.openxmlformats.org/officeDocument/2006/relationships/audio" Target="../media/audio30.wav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audio" Target="../media/audio25.wav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audio" Target="../media/audio27.wav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5.wav"/><Relationship Id="rId7" Type="http://schemas.openxmlformats.org/officeDocument/2006/relationships/audio" Target="../media/audio27.wav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audio" Target="../media/audio30.wav"/><Relationship Id="rId10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9.wav"/><Relationship Id="rId13" Type="http://schemas.openxmlformats.org/officeDocument/2006/relationships/image" Target="../media/image24.png"/><Relationship Id="rId3" Type="http://schemas.openxmlformats.org/officeDocument/2006/relationships/audio" Target="../media/audio24.wav"/><Relationship Id="rId7" Type="http://schemas.openxmlformats.org/officeDocument/2006/relationships/audio" Target="../media/audio28.wav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7.wav"/><Relationship Id="rId11" Type="http://schemas.openxmlformats.org/officeDocument/2006/relationships/audio" Target="../media/audio30.wav"/><Relationship Id="rId5" Type="http://schemas.openxmlformats.org/officeDocument/2006/relationships/audio" Target="../media/audio26.wav"/><Relationship Id="rId15" Type="http://schemas.openxmlformats.org/officeDocument/2006/relationships/image" Target="../media/image26.png"/><Relationship Id="rId10" Type="http://schemas.openxmlformats.org/officeDocument/2006/relationships/image" Target="../media/image22.png"/><Relationship Id="rId4" Type="http://schemas.openxmlformats.org/officeDocument/2006/relationships/audio" Target="../media/audio25.wav"/><Relationship Id="rId9" Type="http://schemas.openxmlformats.org/officeDocument/2006/relationships/image" Target="../media/image21.png"/><Relationship Id="rId14" Type="http://schemas.openxmlformats.org/officeDocument/2006/relationships/image" Target="../media/image2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0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6.wav"/><Relationship Id="rId5" Type="http://schemas.openxmlformats.org/officeDocument/2006/relationships/image" Target="../media/image21.png"/><Relationship Id="rId4" Type="http://schemas.openxmlformats.org/officeDocument/2006/relationships/image" Target="../media/image57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6.wav"/><Relationship Id="rId7" Type="http://schemas.openxmlformats.org/officeDocument/2006/relationships/audio" Target="../media/audio30.wav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audio" Target="../media/audio25.wav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audio" Target="../media/audio27.wav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6.wav"/><Relationship Id="rId7" Type="http://schemas.openxmlformats.org/officeDocument/2006/relationships/audio" Target="../media/audio30.wav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audio" Target="../media/audio25.wav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audio" Target="../media/audio27.wav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9.wav"/><Relationship Id="rId5" Type="http://schemas.openxmlformats.org/officeDocument/2006/relationships/image" Target="../media/image25.png"/><Relationship Id="rId4" Type="http://schemas.openxmlformats.org/officeDocument/2006/relationships/image" Target="../media/image57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6.wav"/><Relationship Id="rId7" Type="http://schemas.openxmlformats.org/officeDocument/2006/relationships/audio" Target="../media/audio30.wav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audio" Target="../media/audio25.wav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audio" Target="../media/audio27.wav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6.wav"/><Relationship Id="rId7" Type="http://schemas.openxmlformats.org/officeDocument/2006/relationships/audio" Target="../media/audio27.wav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audio" Target="../media/audio30.wav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2.wav"/><Relationship Id="rId6" Type="http://schemas.openxmlformats.org/officeDocument/2006/relationships/image" Target="../media/image22.png"/><Relationship Id="rId5" Type="http://schemas.openxmlformats.org/officeDocument/2006/relationships/audio" Target="../media/audio25.wav"/><Relationship Id="rId4" Type="http://schemas.openxmlformats.org/officeDocument/2006/relationships/image" Target="../media/image57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6.wav"/><Relationship Id="rId7" Type="http://schemas.openxmlformats.org/officeDocument/2006/relationships/audio" Target="../media/audio30.wav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audio" Target="../media/audio25.wav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audio" Target="../media/audio27.wav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6.wav"/><Relationship Id="rId7" Type="http://schemas.openxmlformats.org/officeDocument/2006/relationships/audio" Target="../media/audio30.wav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audio" Target="../media/audio25.wav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9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7.wav"/><Relationship Id="rId5" Type="http://schemas.openxmlformats.org/officeDocument/2006/relationships/image" Target="../media/image24.png"/><Relationship Id="rId4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6.wav"/><Relationship Id="rId13" Type="http://schemas.openxmlformats.org/officeDocument/2006/relationships/image" Target="../media/image24.png"/><Relationship Id="rId3" Type="http://schemas.openxmlformats.org/officeDocument/2006/relationships/audio" Target="../media/audio27.wav"/><Relationship Id="rId7" Type="http://schemas.openxmlformats.org/officeDocument/2006/relationships/audio" Target="../media/audio25.wav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4.wav"/><Relationship Id="rId11" Type="http://schemas.openxmlformats.org/officeDocument/2006/relationships/audio" Target="../media/audio30.wav"/><Relationship Id="rId5" Type="http://schemas.openxmlformats.org/officeDocument/2006/relationships/audio" Target="../media/audio29.wav"/><Relationship Id="rId15" Type="http://schemas.openxmlformats.org/officeDocument/2006/relationships/image" Target="../media/image26.png"/><Relationship Id="rId10" Type="http://schemas.openxmlformats.org/officeDocument/2006/relationships/image" Target="../media/image22.png"/><Relationship Id="rId4" Type="http://schemas.openxmlformats.org/officeDocument/2006/relationships/audio" Target="../media/audio28.wav"/><Relationship Id="rId9" Type="http://schemas.openxmlformats.org/officeDocument/2006/relationships/image" Target="../media/image21.png"/><Relationship Id="rId14" Type="http://schemas.openxmlformats.org/officeDocument/2006/relationships/image" Target="../media/image25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4.wav"/><Relationship Id="rId5" Type="http://schemas.openxmlformats.org/officeDocument/2006/relationships/image" Target="../media/image30.png"/><Relationship Id="rId4" Type="http://schemas.openxmlformats.org/officeDocument/2006/relationships/image" Target="../media/image57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2.wav"/><Relationship Id="rId5" Type="http://schemas.openxmlformats.org/officeDocument/2006/relationships/image" Target="../media/image29.png"/><Relationship Id="rId4" Type="http://schemas.openxmlformats.org/officeDocument/2006/relationships/image" Target="../media/image57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6.wav"/><Relationship Id="rId5" Type="http://schemas.openxmlformats.org/officeDocument/2006/relationships/image" Target="../media/image32.png"/><Relationship Id="rId4" Type="http://schemas.openxmlformats.org/officeDocument/2006/relationships/image" Target="../media/image57.pn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0" y="2305844"/>
            <a:ext cx="12192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9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Продукты</a:t>
            </a:r>
            <a:endParaRPr lang="ru-RU" sz="9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10" name="TextBox 20"/>
          <p:cNvSpPr txBox="1">
            <a:spLocks noChangeArrowheads="1"/>
          </p:cNvSpPr>
          <p:nvPr/>
        </p:nvSpPr>
        <p:spPr bwMode="auto">
          <a:xfrm>
            <a:off x="0" y="5288340"/>
            <a:ext cx="12192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4800" b="1" i="1" dirty="0" err="1" smtClean="0">
                <a:solidFill>
                  <a:srgbClr val="006600"/>
                </a:solidFill>
              </a:rPr>
              <a:t>Хмеленок</a:t>
            </a:r>
            <a:r>
              <a:rPr lang="ru-RU" sz="4800" b="1" i="1" dirty="0" smtClean="0">
                <a:solidFill>
                  <a:srgbClr val="006600"/>
                </a:solidFill>
              </a:rPr>
              <a:t> </a:t>
            </a:r>
            <a:r>
              <a:rPr lang="ru-RU" sz="4800" b="1" i="1" dirty="0">
                <a:solidFill>
                  <a:srgbClr val="006600"/>
                </a:solidFill>
              </a:rPr>
              <a:t>Николай Павлович,</a:t>
            </a:r>
          </a:p>
          <a:p>
            <a:pPr algn="ctr"/>
            <a:r>
              <a:rPr lang="ru-RU" sz="4800" b="1" i="1" dirty="0">
                <a:solidFill>
                  <a:srgbClr val="006600"/>
                </a:solidFill>
              </a:rPr>
              <a:t>г</a:t>
            </a:r>
            <a:r>
              <a:rPr lang="ru-RU" sz="4000" b="1" i="1" dirty="0">
                <a:solidFill>
                  <a:srgbClr val="006600"/>
                </a:solidFill>
              </a:rPr>
              <a:t>. Городня Черниговской </a:t>
            </a:r>
            <a:r>
              <a:rPr lang="ru-RU" sz="4000" b="1" i="1" dirty="0" smtClean="0">
                <a:solidFill>
                  <a:srgbClr val="006600"/>
                </a:solidFill>
              </a:rPr>
              <a:t>области</a:t>
            </a:r>
            <a:endParaRPr lang="ru-RU" sz="4000" dirty="0"/>
          </a:p>
        </p:txBody>
      </p:sp>
      <p:sp>
        <p:nvSpPr>
          <p:cNvPr id="11" name="Штриховая стрелка вправо 10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sp>
        <p:nvSpPr>
          <p:cNvPr id="6" name="Прямоугольник 11"/>
          <p:cNvSpPr>
            <a:spLocks noChangeArrowheads="1"/>
          </p:cNvSpPr>
          <p:nvPr/>
        </p:nvSpPr>
        <p:spPr bwMode="auto">
          <a:xfrm>
            <a:off x="0" y="3890392"/>
            <a:ext cx="12192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0033CC"/>
                </a:solidFill>
                <a:cs typeface="Arial" charset="0"/>
              </a:rPr>
              <a:t>Там, где нет стрелок,</a:t>
            </a:r>
          </a:p>
          <a:p>
            <a:pPr algn="ctr"/>
            <a:r>
              <a:rPr lang="ru-RU" sz="4000" b="1" i="1" dirty="0" smtClean="0">
                <a:solidFill>
                  <a:srgbClr val="0033CC"/>
                </a:solidFill>
                <a:cs typeface="Arial" charset="0"/>
              </a:rPr>
              <a:t>на другой слайд  переходить пробелом</a:t>
            </a:r>
            <a:endParaRPr lang="ru-RU" sz="4000" dirty="0">
              <a:solidFill>
                <a:srgbClr val="0033CC"/>
              </a:solidFill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0" y="819944"/>
            <a:ext cx="12192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600" b="1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Die Lebensmittel</a:t>
            </a:r>
            <a:endParaRPr lang="ru-RU" sz="9600" b="1" i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e Lebensmitt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ectangle 1"/>
          <p:cNvSpPr>
            <a:spLocks noChangeArrowheads="1"/>
          </p:cNvSpPr>
          <p:nvPr/>
        </p:nvSpPr>
        <p:spPr bwMode="auto">
          <a:xfrm>
            <a:off x="0" y="2482230"/>
            <a:ext cx="38290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der Kaffee</a:t>
            </a:r>
            <a:endParaRPr lang="de-DE" altLang="ru-RU" sz="5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7" name="Rectangle 1"/>
          <p:cNvSpPr>
            <a:spLocks noChangeArrowheads="1"/>
          </p:cNvSpPr>
          <p:nvPr/>
        </p:nvSpPr>
        <p:spPr bwMode="auto">
          <a:xfrm>
            <a:off x="4223792" y="2482230"/>
            <a:ext cx="367240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der Honig</a:t>
            </a:r>
          </a:p>
        </p:txBody>
      </p:sp>
      <p:sp>
        <p:nvSpPr>
          <p:cNvPr id="39" name="Rectangle 1"/>
          <p:cNvSpPr>
            <a:spLocks noChangeArrowheads="1"/>
          </p:cNvSpPr>
          <p:nvPr/>
        </p:nvSpPr>
        <p:spPr bwMode="auto">
          <a:xfrm>
            <a:off x="8184232" y="2482230"/>
            <a:ext cx="400776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der Reis</a:t>
            </a:r>
            <a:endParaRPr lang="de-DE" altLang="ru-RU" sz="5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23" name="Рисунок 22" descr="rice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572500" y="304800"/>
            <a:ext cx="3073389" cy="1944216"/>
          </a:xfrm>
          <a:prstGeom prst="rect">
            <a:avLst/>
          </a:prstGeom>
        </p:spPr>
      </p:pic>
      <p:pic>
        <p:nvPicPr>
          <p:cNvPr id="26" name="Рисунок 25" descr="kaffe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0050" y="0"/>
            <a:ext cx="3224212" cy="2616109"/>
          </a:xfrm>
          <a:prstGeom prst="rect">
            <a:avLst/>
          </a:prstGeom>
        </p:spPr>
      </p:pic>
      <p:pic>
        <p:nvPicPr>
          <p:cNvPr id="32" name="Рисунок 31" descr="jar of honey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700140" y="228600"/>
            <a:ext cx="2606842" cy="2228850"/>
          </a:xfrm>
          <a:prstGeom prst="rect">
            <a:avLst/>
          </a:prstGeom>
        </p:spPr>
      </p:pic>
      <p:pic>
        <p:nvPicPr>
          <p:cNvPr id="16" name="Рисунок 15" descr="cabbage02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59618" y="3573263"/>
            <a:ext cx="2126482" cy="2382405"/>
          </a:xfrm>
          <a:prstGeom prst="rect">
            <a:avLst/>
          </a:prstGeom>
        </p:spPr>
      </p:pic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0" y="6027003"/>
            <a:ext cx="43243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48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der Kohl</a:t>
            </a: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4399434" y="5934670"/>
            <a:ext cx="344916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der Fisch</a:t>
            </a:r>
            <a:endParaRPr lang="de-DE" altLang="ru-RU" sz="5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20" name="Picture 12" descr="fish_a0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81449" y="3782202"/>
            <a:ext cx="4342615" cy="1742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kuchen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23778" y="3505200"/>
            <a:ext cx="3320572" cy="2333624"/>
          </a:xfrm>
          <a:prstGeom prst="rect">
            <a:avLst/>
          </a:prstGeom>
        </p:spPr>
      </p:pic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8096250" y="5934670"/>
            <a:ext cx="40957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der Kuchen</a:t>
            </a:r>
            <a:endParaRPr lang="de-DE" altLang="ru-RU" sz="5400" b="1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erKaff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er Honi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erRe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er Koh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er_Fis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erKuch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  <p:bldP spid="39" grpId="0"/>
      <p:bldP spid="17" grpId="0"/>
      <p:bldP spid="18" grpId="0"/>
      <p:bldP spid="24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Рисунок 25" descr="kaffe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590550"/>
            <a:ext cx="3310410" cy="2686050"/>
          </a:xfrm>
          <a:prstGeom prst="rect">
            <a:avLst/>
          </a:prstGeom>
        </p:spPr>
      </p:pic>
      <p:pic>
        <p:nvPicPr>
          <p:cNvPr id="32" name="Рисунок 31" descr="jar of honey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38190" y="838200"/>
            <a:ext cx="2824610" cy="2415042"/>
          </a:xfrm>
          <a:prstGeom prst="rect">
            <a:avLst/>
          </a:prstGeom>
        </p:spPr>
      </p:pic>
      <p:pic>
        <p:nvPicPr>
          <p:cNvPr id="16" name="Рисунок 15" descr="cabbage0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7218" y="3554213"/>
            <a:ext cx="2526532" cy="2830601"/>
          </a:xfrm>
          <a:prstGeom prst="rect">
            <a:avLst/>
          </a:prstGeom>
        </p:spPr>
      </p:pic>
      <p:pic>
        <p:nvPicPr>
          <p:cNvPr id="20" name="Picture 12" descr="fish_a0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90949" y="3858402"/>
            <a:ext cx="4342615" cy="1742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kuche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23778" y="3505200"/>
            <a:ext cx="3320572" cy="2333624"/>
          </a:xfrm>
          <a:prstGeom prst="rect">
            <a:avLst/>
          </a:prstGeom>
        </p:spPr>
      </p:pic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0" name="derReis.wav">
            <a:hlinkClick r:id="" action="ppaction://media"/>
          </p:cNvPr>
          <p:cNvPicPr>
            <a:picLocks noRot="1" noChangeAspect="1"/>
          </p:cNvPicPr>
          <p:nvPr>
            <a:wavAudioFile r:embed="rId1" name="derReis.wav"/>
          </p:nvPr>
        </p:nvPicPr>
        <p:blipFill>
          <a:blip r:embed="rId4"/>
          <a:stretch>
            <a:fillRect/>
          </a:stretch>
        </p:blipFill>
        <p:spPr>
          <a:xfrm>
            <a:off x="12763500" y="2019300"/>
            <a:ext cx="304800" cy="304800"/>
          </a:xfrm>
          <a:prstGeom prst="rect">
            <a:avLst/>
          </a:prstGeom>
        </p:spPr>
      </p:pic>
      <p:pic>
        <p:nvPicPr>
          <p:cNvPr id="11" name="Рисунок 10" descr="rice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10500" y="952500"/>
            <a:ext cx="3432992" cy="2171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Рисунок 22" descr="rice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10500" y="952500"/>
            <a:ext cx="3432992" cy="2171700"/>
          </a:xfrm>
          <a:prstGeom prst="rect">
            <a:avLst/>
          </a:prstGeom>
        </p:spPr>
      </p:pic>
      <p:pic>
        <p:nvPicPr>
          <p:cNvPr id="26" name="Рисунок 25" descr="kaffe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590550"/>
            <a:ext cx="3310410" cy="2686050"/>
          </a:xfrm>
          <a:prstGeom prst="rect">
            <a:avLst/>
          </a:prstGeom>
        </p:spPr>
      </p:pic>
      <p:pic>
        <p:nvPicPr>
          <p:cNvPr id="32" name="Рисунок 31" descr="jar of honey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38190" y="838200"/>
            <a:ext cx="2824610" cy="2415042"/>
          </a:xfrm>
          <a:prstGeom prst="rect">
            <a:avLst/>
          </a:prstGeom>
        </p:spPr>
      </p:pic>
      <p:pic>
        <p:nvPicPr>
          <p:cNvPr id="16" name="Рисунок 15" descr="cabbage0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7218" y="3554213"/>
            <a:ext cx="2526532" cy="2830601"/>
          </a:xfrm>
          <a:prstGeom prst="rect">
            <a:avLst/>
          </a:prstGeom>
        </p:spPr>
      </p:pic>
      <p:pic>
        <p:nvPicPr>
          <p:cNvPr id="20" name="Picture 12" descr="fish_a0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90949" y="3858402"/>
            <a:ext cx="4342615" cy="1742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kuchen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23778" y="3505200"/>
            <a:ext cx="3320572" cy="2333624"/>
          </a:xfrm>
          <a:prstGeom prst="rect">
            <a:avLst/>
          </a:prstGeom>
        </p:spPr>
      </p:pic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Рисунок 22" descr="rice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10500" y="952500"/>
            <a:ext cx="3432992" cy="2171700"/>
          </a:xfrm>
          <a:prstGeom prst="rect">
            <a:avLst/>
          </a:prstGeom>
        </p:spPr>
      </p:pic>
      <p:pic>
        <p:nvPicPr>
          <p:cNvPr id="26" name="Рисунок 25" descr="kaffe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590550"/>
            <a:ext cx="3310410" cy="2686050"/>
          </a:xfrm>
          <a:prstGeom prst="rect">
            <a:avLst/>
          </a:prstGeom>
        </p:spPr>
      </p:pic>
      <p:pic>
        <p:nvPicPr>
          <p:cNvPr id="32" name="Рисунок 31" descr="jar of honey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38190" y="838200"/>
            <a:ext cx="2824610" cy="2415042"/>
          </a:xfrm>
          <a:prstGeom prst="rect">
            <a:avLst/>
          </a:prstGeom>
        </p:spPr>
      </p:pic>
      <p:pic>
        <p:nvPicPr>
          <p:cNvPr id="16" name="Рисунок 15" descr="cabbage0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7218" y="3554213"/>
            <a:ext cx="2526532" cy="2830601"/>
          </a:xfrm>
          <a:prstGeom prst="rect">
            <a:avLst/>
          </a:prstGeom>
        </p:spPr>
      </p:pic>
      <p:pic>
        <p:nvPicPr>
          <p:cNvPr id="22" name="Рисунок 21" descr="kuche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23778" y="3505200"/>
            <a:ext cx="3320572" cy="2333624"/>
          </a:xfrm>
          <a:prstGeom prst="rect">
            <a:avLst/>
          </a:prstGeom>
        </p:spPr>
      </p:pic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0" name="der_Fisch.wav">
            <a:hlinkClick r:id="" action="ppaction://media"/>
          </p:cNvPr>
          <p:cNvPicPr>
            <a:picLocks noRot="1" noChangeAspect="1"/>
          </p:cNvPicPr>
          <p:nvPr>
            <a:wavAudioFile r:embed="rId1" name="der_Fisch.wav"/>
          </p:nvPr>
        </p:nvPicPr>
        <p:blipFill>
          <a:blip r:embed="rId4"/>
          <a:stretch>
            <a:fillRect/>
          </a:stretch>
        </p:blipFill>
        <p:spPr>
          <a:xfrm>
            <a:off x="12630150" y="2571750"/>
            <a:ext cx="304800" cy="304800"/>
          </a:xfrm>
          <a:prstGeom prst="rect">
            <a:avLst/>
          </a:prstGeom>
        </p:spPr>
      </p:pic>
      <p:pic>
        <p:nvPicPr>
          <p:cNvPr id="11" name="Picture 12" descr="fish_a0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90949" y="3858402"/>
            <a:ext cx="4342615" cy="1742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Рисунок 22" descr="rice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10500" y="952500"/>
            <a:ext cx="3432992" cy="2171700"/>
          </a:xfrm>
          <a:prstGeom prst="rect">
            <a:avLst/>
          </a:prstGeom>
        </p:spPr>
      </p:pic>
      <p:pic>
        <p:nvPicPr>
          <p:cNvPr id="26" name="Рисунок 25" descr="kaffe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590550"/>
            <a:ext cx="3310410" cy="2686050"/>
          </a:xfrm>
          <a:prstGeom prst="rect">
            <a:avLst/>
          </a:prstGeom>
        </p:spPr>
      </p:pic>
      <p:pic>
        <p:nvPicPr>
          <p:cNvPr id="32" name="Рисунок 31" descr="jar of honey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38190" y="838200"/>
            <a:ext cx="2824610" cy="2415042"/>
          </a:xfrm>
          <a:prstGeom prst="rect">
            <a:avLst/>
          </a:prstGeom>
        </p:spPr>
      </p:pic>
      <p:pic>
        <p:nvPicPr>
          <p:cNvPr id="16" name="Рисунок 15" descr="cabbage0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7218" y="3554213"/>
            <a:ext cx="2526532" cy="2830601"/>
          </a:xfrm>
          <a:prstGeom prst="rect">
            <a:avLst/>
          </a:prstGeom>
        </p:spPr>
      </p:pic>
      <p:pic>
        <p:nvPicPr>
          <p:cNvPr id="20" name="Picture 12" descr="fish_a0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90949" y="3858402"/>
            <a:ext cx="4342615" cy="1742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kuchen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23778" y="3505200"/>
            <a:ext cx="3320572" cy="2333624"/>
          </a:xfrm>
          <a:prstGeom prst="rect">
            <a:avLst/>
          </a:prstGeom>
        </p:spPr>
      </p:pic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Рисунок 22" descr="rice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10500" y="952500"/>
            <a:ext cx="3432992" cy="2171700"/>
          </a:xfrm>
          <a:prstGeom prst="rect">
            <a:avLst/>
          </a:prstGeom>
        </p:spPr>
      </p:pic>
      <p:pic>
        <p:nvPicPr>
          <p:cNvPr id="32" name="Рисунок 31" descr="jar of honey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38190" y="838200"/>
            <a:ext cx="2824610" cy="2415042"/>
          </a:xfrm>
          <a:prstGeom prst="rect">
            <a:avLst/>
          </a:prstGeom>
        </p:spPr>
      </p:pic>
      <p:pic>
        <p:nvPicPr>
          <p:cNvPr id="16" name="Рисунок 15" descr="cabbage0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7218" y="3554213"/>
            <a:ext cx="2526532" cy="2830601"/>
          </a:xfrm>
          <a:prstGeom prst="rect">
            <a:avLst/>
          </a:prstGeom>
        </p:spPr>
      </p:pic>
      <p:pic>
        <p:nvPicPr>
          <p:cNvPr id="20" name="Picture 12" descr="fish_a0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90949" y="3858402"/>
            <a:ext cx="4342615" cy="1742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kuche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23778" y="3505200"/>
            <a:ext cx="3320572" cy="2333624"/>
          </a:xfrm>
          <a:prstGeom prst="rect">
            <a:avLst/>
          </a:prstGeom>
        </p:spPr>
      </p:pic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0" name="derKaffee.wav">
            <a:hlinkClick r:id="" action="ppaction://media"/>
          </p:cNvPr>
          <p:cNvPicPr>
            <a:picLocks noRot="1" noChangeAspect="1"/>
          </p:cNvPicPr>
          <p:nvPr>
            <a:wavAudioFile r:embed="rId1" name="derKaffee.wav"/>
          </p:nvPr>
        </p:nvPicPr>
        <p:blipFill>
          <a:blip r:embed="rId4"/>
          <a:stretch>
            <a:fillRect/>
          </a:stretch>
        </p:blipFill>
        <p:spPr>
          <a:xfrm>
            <a:off x="12744450" y="1828800"/>
            <a:ext cx="304800" cy="304800"/>
          </a:xfrm>
          <a:prstGeom prst="rect">
            <a:avLst/>
          </a:prstGeom>
        </p:spPr>
      </p:pic>
      <p:pic>
        <p:nvPicPr>
          <p:cNvPr id="11" name="Рисунок 10" descr="kaffe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590550"/>
            <a:ext cx="3310410" cy="2686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Рисунок 16" descr="мясо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83388" y="3677072"/>
            <a:ext cx="3454477" cy="1714078"/>
          </a:xfrm>
          <a:prstGeom prst="rect">
            <a:avLst/>
          </a:prstGeom>
        </p:spPr>
      </p:pic>
      <p:pic>
        <p:nvPicPr>
          <p:cNvPr id="19" name="Picture 12" descr="http://m.foto.radikal.ru/0706/87/bc619eca028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" y="787523"/>
            <a:ext cx="3695700" cy="238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 descr="salt1.png">
            <a:hlinkClick r:id="" action="ppaction://noaction">
              <a:snd r:embed="rId5" name="das_Salz.wav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36338" y="3505199"/>
            <a:ext cx="1612112" cy="2618071"/>
          </a:xfrm>
          <a:prstGeom prst="rect">
            <a:avLst/>
          </a:prstGeom>
        </p:spPr>
      </p:pic>
      <p:pic>
        <p:nvPicPr>
          <p:cNvPr id="30" name="Рисунок 29" descr="85a3cd4fe2f8.png">
            <a:hlinkClick r:id="" action="ppaction://noaction">
              <a:snd r:embed="rId7" name="dasBrotchen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10110" y="800100"/>
            <a:ext cx="2866770" cy="2190750"/>
          </a:xfrm>
          <a:prstGeom prst="rect">
            <a:avLst/>
          </a:prstGeom>
        </p:spPr>
      </p:pic>
      <p:pic>
        <p:nvPicPr>
          <p:cNvPr id="31" name="Рисунок 30" descr="cookie_biscuit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949368" y="819150"/>
            <a:ext cx="3453671" cy="2247900"/>
          </a:xfrm>
          <a:prstGeom prst="rect">
            <a:avLst/>
          </a:prstGeom>
        </p:spPr>
      </p:pic>
      <p:pic>
        <p:nvPicPr>
          <p:cNvPr id="20" name="Рисунок 19" descr="eis7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18651418">
            <a:off x="1128836" y="3068324"/>
            <a:ext cx="2653758" cy="2838275"/>
          </a:xfrm>
          <a:prstGeom prst="rect">
            <a:avLst/>
          </a:prstGeom>
        </p:spPr>
      </p:pic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12" descr="http://m.foto.radikal.ru/0706/87/bc619eca028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" y="787523"/>
            <a:ext cx="3695700" cy="238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 descr="salt1.png">
            <a:hlinkClick r:id="" action="ppaction://noaction">
              <a:snd r:embed="rId4" name="das_Salz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36338" y="3505199"/>
            <a:ext cx="1612112" cy="2618071"/>
          </a:xfrm>
          <a:prstGeom prst="rect">
            <a:avLst/>
          </a:prstGeom>
        </p:spPr>
      </p:pic>
      <p:pic>
        <p:nvPicPr>
          <p:cNvPr id="30" name="Рисунок 29" descr="85a3cd4fe2f8.png">
            <a:hlinkClick r:id="" action="ppaction://noaction">
              <a:snd r:embed="rId6" name="dasBrotchen.wav"/>
            </a:hlinkClick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10110" y="800100"/>
            <a:ext cx="2866770" cy="2190750"/>
          </a:xfrm>
          <a:prstGeom prst="rect">
            <a:avLst/>
          </a:prstGeom>
        </p:spPr>
      </p:pic>
      <p:pic>
        <p:nvPicPr>
          <p:cNvPr id="31" name="Рисунок 30" descr="cookie_biscuit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949368" y="819150"/>
            <a:ext cx="3453671" cy="2247900"/>
          </a:xfrm>
          <a:prstGeom prst="rect">
            <a:avLst/>
          </a:prstGeom>
        </p:spPr>
      </p:pic>
      <p:pic>
        <p:nvPicPr>
          <p:cNvPr id="20" name="Рисунок 19" descr="eis7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18651418">
            <a:off x="1128836" y="3068324"/>
            <a:ext cx="2653758" cy="2838275"/>
          </a:xfrm>
          <a:prstGeom prst="rect">
            <a:avLst/>
          </a:prstGeom>
        </p:spPr>
      </p:pic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ctangle 1"/>
          <p:cNvSpPr>
            <a:spLocks noChangeArrowheads="1"/>
          </p:cNvSpPr>
          <p:nvPr/>
        </p:nvSpPr>
        <p:spPr bwMode="auto">
          <a:xfrm>
            <a:off x="0" y="0"/>
            <a:ext cx="43243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der Kohl</a:t>
            </a:r>
          </a:p>
        </p:txBody>
      </p:sp>
      <p:pic>
        <p:nvPicPr>
          <p:cNvPr id="23" name="Рисунок 22" descr="cabbage02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73918" y="925313"/>
            <a:ext cx="2126482" cy="2382405"/>
          </a:xfrm>
          <a:prstGeom prst="rect">
            <a:avLst/>
          </a:prstGeom>
        </p:spPr>
      </p:pic>
      <p:pic>
        <p:nvPicPr>
          <p:cNvPr id="24" name="Picture 12" descr="fish_a0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90974" y="1047750"/>
            <a:ext cx="4653181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4419600" y="0"/>
            <a:ext cx="36766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der Fisch</a:t>
            </a:r>
            <a:endParaRPr lang="de-DE" altLang="ru-RU" sz="5400" b="1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0" name="Rectangle 1"/>
          <p:cNvSpPr>
            <a:spLocks noChangeArrowheads="1"/>
          </p:cNvSpPr>
          <p:nvPr/>
        </p:nvSpPr>
        <p:spPr bwMode="auto">
          <a:xfrm>
            <a:off x="8210550" y="0"/>
            <a:ext cx="39814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der Kuchen</a:t>
            </a:r>
            <a:endParaRPr lang="de-DE" altLang="ru-RU" sz="5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31" name="Рисунок 30" descr="kuchen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42828" y="838200"/>
            <a:ext cx="3320572" cy="2333624"/>
          </a:xfrm>
          <a:prstGeom prst="rect">
            <a:avLst/>
          </a:prstGeom>
        </p:spPr>
      </p:pic>
      <p:pic>
        <p:nvPicPr>
          <p:cNvPr id="32" name="Рисунок 31" descr="rice1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591550" y="4552950"/>
            <a:ext cx="3073389" cy="1944216"/>
          </a:xfrm>
          <a:prstGeom prst="rect">
            <a:avLst/>
          </a:prstGeom>
        </p:spPr>
      </p:pic>
      <p:pic>
        <p:nvPicPr>
          <p:cNvPr id="33" name="Рисунок 32" descr="kaffe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9100" y="4241891"/>
            <a:ext cx="3224212" cy="2616109"/>
          </a:xfrm>
          <a:prstGeom prst="rect">
            <a:avLst/>
          </a:prstGeom>
        </p:spPr>
      </p:pic>
      <p:pic>
        <p:nvPicPr>
          <p:cNvPr id="34" name="Рисунок 33" descr="jar of honey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776340" y="4457700"/>
            <a:ext cx="2428596" cy="2076450"/>
          </a:xfrm>
          <a:prstGeom prst="rect">
            <a:avLst/>
          </a:prstGeom>
        </p:spPr>
      </p:pic>
      <p:sp>
        <p:nvSpPr>
          <p:cNvPr id="35" name="Rectangle 1"/>
          <p:cNvSpPr>
            <a:spLocks noChangeArrowheads="1"/>
          </p:cNvSpPr>
          <p:nvPr/>
        </p:nvSpPr>
        <p:spPr bwMode="auto">
          <a:xfrm>
            <a:off x="0" y="3305770"/>
            <a:ext cx="38290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der Kaffee</a:t>
            </a:r>
            <a:endParaRPr lang="de-DE" altLang="ru-RU" sz="5400" b="1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6" name="Rectangle 1"/>
          <p:cNvSpPr>
            <a:spLocks noChangeArrowheads="1"/>
          </p:cNvSpPr>
          <p:nvPr/>
        </p:nvSpPr>
        <p:spPr bwMode="auto">
          <a:xfrm>
            <a:off x="4223792" y="3305770"/>
            <a:ext cx="367240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der Honig</a:t>
            </a:r>
          </a:p>
        </p:txBody>
      </p:sp>
      <p:sp>
        <p:nvSpPr>
          <p:cNvPr id="37" name="Rectangle 1"/>
          <p:cNvSpPr>
            <a:spLocks noChangeArrowheads="1"/>
          </p:cNvSpPr>
          <p:nvPr/>
        </p:nvSpPr>
        <p:spPr bwMode="auto">
          <a:xfrm>
            <a:off x="8184232" y="3305770"/>
            <a:ext cx="400776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der Reis</a:t>
            </a:r>
            <a:endParaRPr lang="de-DE" altLang="ru-RU" sz="5400" b="1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er Koh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er_Fis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erKuch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erKaff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er Honi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erRe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6" grpId="0"/>
      <p:bldP spid="30" grpId="0"/>
      <p:bldP spid="35" grpId="0"/>
      <p:bldP spid="36" grpId="0"/>
      <p:bldP spid="37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0" name="dasFleisch.wav">
            <a:hlinkClick r:id="" action="ppaction://media"/>
          </p:cNvPr>
          <p:cNvPicPr>
            <a:picLocks noRot="1" noChangeAspect="1"/>
          </p:cNvPicPr>
          <p:nvPr>
            <a:wavAudioFile r:embed="rId1" name="dasFleisch.wav"/>
          </p:nvPr>
        </p:nvPicPr>
        <p:blipFill>
          <a:blip r:embed="rId4"/>
          <a:stretch>
            <a:fillRect/>
          </a:stretch>
        </p:blipFill>
        <p:spPr>
          <a:xfrm>
            <a:off x="12649200" y="2286000"/>
            <a:ext cx="304800" cy="304800"/>
          </a:xfrm>
          <a:prstGeom prst="rect">
            <a:avLst/>
          </a:prstGeom>
        </p:spPr>
      </p:pic>
      <p:pic>
        <p:nvPicPr>
          <p:cNvPr id="11" name="Рисунок 10" descr="мясо0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83388" y="3677072"/>
            <a:ext cx="3454477" cy="17140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Рисунок 16" descr="мясо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83388" y="3677072"/>
            <a:ext cx="3454477" cy="1714078"/>
          </a:xfrm>
          <a:prstGeom prst="rect">
            <a:avLst/>
          </a:prstGeom>
        </p:spPr>
      </p:pic>
      <p:pic>
        <p:nvPicPr>
          <p:cNvPr id="19" name="Picture 12" descr="http://m.foto.radikal.ru/0706/87/bc619eca028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" y="787523"/>
            <a:ext cx="3695700" cy="238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 descr="salt1.png">
            <a:hlinkClick r:id="" action="ppaction://noaction">
              <a:snd r:embed="rId5" name="das_Salz.wav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36338" y="3505199"/>
            <a:ext cx="1612112" cy="2618071"/>
          </a:xfrm>
          <a:prstGeom prst="rect">
            <a:avLst/>
          </a:prstGeom>
        </p:spPr>
      </p:pic>
      <p:pic>
        <p:nvPicPr>
          <p:cNvPr id="30" name="Рисунок 29" descr="85a3cd4fe2f8.png">
            <a:hlinkClick r:id="" action="ppaction://noaction">
              <a:snd r:embed="rId7" name="dasBrotchen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10110" y="800100"/>
            <a:ext cx="2866770" cy="2190750"/>
          </a:xfrm>
          <a:prstGeom prst="rect">
            <a:avLst/>
          </a:prstGeom>
        </p:spPr>
      </p:pic>
      <p:pic>
        <p:nvPicPr>
          <p:cNvPr id="31" name="Рисунок 30" descr="cookie_biscuit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949368" y="819150"/>
            <a:ext cx="3453671" cy="2247900"/>
          </a:xfrm>
          <a:prstGeom prst="rect">
            <a:avLst/>
          </a:prstGeom>
        </p:spPr>
      </p:pic>
      <p:pic>
        <p:nvPicPr>
          <p:cNvPr id="20" name="Рисунок 19" descr="eis7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18651418">
            <a:off x="1128836" y="3068324"/>
            <a:ext cx="2653758" cy="2838275"/>
          </a:xfrm>
          <a:prstGeom prst="rect">
            <a:avLst/>
          </a:prstGeom>
        </p:spPr>
      </p:pic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Рисунок 16" descr="мясо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83388" y="3677072"/>
            <a:ext cx="3454477" cy="1714078"/>
          </a:xfrm>
          <a:prstGeom prst="rect">
            <a:avLst/>
          </a:prstGeom>
        </p:spPr>
      </p:pic>
      <p:pic>
        <p:nvPicPr>
          <p:cNvPr id="19" name="Picture 12" descr="http://m.foto.radikal.ru/0706/87/bc619eca028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" y="787523"/>
            <a:ext cx="3695700" cy="238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 descr="salt1.png">
            <a:hlinkClick r:id="" action="ppaction://noaction">
              <a:snd r:embed="rId5" name="das_Salz.wav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36338" y="3505199"/>
            <a:ext cx="1612112" cy="2618071"/>
          </a:xfrm>
          <a:prstGeom prst="rect">
            <a:avLst/>
          </a:prstGeom>
        </p:spPr>
      </p:pic>
      <p:pic>
        <p:nvPicPr>
          <p:cNvPr id="31" name="Рисунок 30" descr="cookie_biscuit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949368" y="819150"/>
            <a:ext cx="3453671" cy="2247900"/>
          </a:xfrm>
          <a:prstGeom prst="rect">
            <a:avLst/>
          </a:prstGeom>
        </p:spPr>
      </p:pic>
      <p:pic>
        <p:nvPicPr>
          <p:cNvPr id="20" name="Рисунок 19" descr="eis7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8651418">
            <a:off x="1128836" y="3068324"/>
            <a:ext cx="2653758" cy="2838275"/>
          </a:xfrm>
          <a:prstGeom prst="rect">
            <a:avLst/>
          </a:prstGeom>
        </p:spPr>
      </p:pic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" name="Рисунок 29" descr="85a3cd4fe2f8.png">
            <a:hlinkClick r:id="" action="ppaction://noaction">
              <a:snd r:embed="rId1" name="dasBrotchen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10110" y="800100"/>
            <a:ext cx="2866770" cy="2190750"/>
          </a:xfrm>
          <a:prstGeom prst="rect">
            <a:avLst/>
          </a:prstGeom>
        </p:spPr>
      </p:pic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0" name="dasBrotchen.wav">
            <a:hlinkClick r:id="" action="ppaction://media"/>
          </p:cNvPr>
          <p:cNvPicPr>
            <a:picLocks noRot="1" noChangeAspect="1"/>
          </p:cNvPicPr>
          <p:nvPr>
            <a:wavAudioFile r:embed="rId1" name="dasBrotchen.wav"/>
          </p:nvPr>
        </p:nvPicPr>
        <p:blipFill>
          <a:blip r:embed="rId5"/>
          <a:stretch>
            <a:fillRect/>
          </a:stretch>
        </p:blipFill>
        <p:spPr>
          <a:xfrm>
            <a:off x="12877800" y="280035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Рисунок 16" descr="мясо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83388" y="3677072"/>
            <a:ext cx="3454477" cy="1714078"/>
          </a:xfrm>
          <a:prstGeom prst="rect">
            <a:avLst/>
          </a:prstGeom>
        </p:spPr>
      </p:pic>
      <p:pic>
        <p:nvPicPr>
          <p:cNvPr id="19" name="Picture 12" descr="http://m.foto.radikal.ru/0706/87/bc619eca028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" y="787523"/>
            <a:ext cx="3695700" cy="238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 descr="salt1.png">
            <a:hlinkClick r:id="" action="ppaction://noaction">
              <a:snd r:embed="rId5" name="das_Salz.wav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36338" y="3505199"/>
            <a:ext cx="1612112" cy="2618071"/>
          </a:xfrm>
          <a:prstGeom prst="rect">
            <a:avLst/>
          </a:prstGeom>
        </p:spPr>
      </p:pic>
      <p:pic>
        <p:nvPicPr>
          <p:cNvPr id="30" name="Рисунок 29" descr="85a3cd4fe2f8.png">
            <a:hlinkClick r:id="" action="ppaction://noaction">
              <a:snd r:embed="rId7" name="dasBrotchen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10110" y="800100"/>
            <a:ext cx="2866770" cy="2190750"/>
          </a:xfrm>
          <a:prstGeom prst="rect">
            <a:avLst/>
          </a:prstGeom>
        </p:spPr>
      </p:pic>
      <p:pic>
        <p:nvPicPr>
          <p:cNvPr id="31" name="Рисунок 30" descr="cookie_biscuit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949368" y="819150"/>
            <a:ext cx="3453671" cy="2247900"/>
          </a:xfrm>
          <a:prstGeom prst="rect">
            <a:avLst/>
          </a:prstGeom>
        </p:spPr>
      </p:pic>
      <p:pic>
        <p:nvPicPr>
          <p:cNvPr id="20" name="Рисунок 19" descr="eis7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18651418">
            <a:off x="1128836" y="3068324"/>
            <a:ext cx="2653758" cy="2838275"/>
          </a:xfrm>
          <a:prstGeom prst="rect">
            <a:avLst/>
          </a:prstGeom>
        </p:spPr>
      </p:pic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Рисунок 16" descr="мясо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83388" y="3677072"/>
            <a:ext cx="3454477" cy="1714078"/>
          </a:xfrm>
          <a:prstGeom prst="rect">
            <a:avLst/>
          </a:prstGeom>
        </p:spPr>
      </p:pic>
      <p:pic>
        <p:nvPicPr>
          <p:cNvPr id="19" name="Picture 12" descr="http://m.foto.radikal.ru/0706/87/bc619eca028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" y="787523"/>
            <a:ext cx="3695700" cy="238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 descr="salt1.png">
            <a:hlinkClick r:id="" action="ppaction://noaction">
              <a:snd r:embed="rId5" name="das_Salz.wav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36338" y="3505199"/>
            <a:ext cx="1612112" cy="2618071"/>
          </a:xfrm>
          <a:prstGeom prst="rect">
            <a:avLst/>
          </a:prstGeom>
        </p:spPr>
      </p:pic>
      <p:pic>
        <p:nvPicPr>
          <p:cNvPr id="30" name="Рисунок 29" descr="85a3cd4fe2f8.png">
            <a:hlinkClick r:id="" action="ppaction://noaction">
              <a:snd r:embed="rId7" name="dasBrotchen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10110" y="800100"/>
            <a:ext cx="2866770" cy="2190750"/>
          </a:xfrm>
          <a:prstGeom prst="rect">
            <a:avLst/>
          </a:prstGeom>
        </p:spPr>
      </p:pic>
      <p:pic>
        <p:nvPicPr>
          <p:cNvPr id="31" name="Рисунок 30" descr="cookie_biscuit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949368" y="819150"/>
            <a:ext cx="3453671" cy="2247900"/>
          </a:xfrm>
          <a:prstGeom prst="rect">
            <a:avLst/>
          </a:prstGeom>
        </p:spPr>
      </p:pic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0" name="dasEis.wav">
            <a:hlinkClick r:id="" action="ppaction://media"/>
          </p:cNvPr>
          <p:cNvPicPr>
            <a:picLocks noRot="1" noChangeAspect="1"/>
          </p:cNvPicPr>
          <p:nvPr>
            <a:wavAudioFile r:embed="rId1" name="dasEis.wav"/>
          </p:nvPr>
        </p:nvPicPr>
        <p:blipFill>
          <a:blip r:embed="rId4"/>
          <a:stretch>
            <a:fillRect/>
          </a:stretch>
        </p:blipFill>
        <p:spPr>
          <a:xfrm>
            <a:off x="12706350" y="2152650"/>
            <a:ext cx="304800" cy="304800"/>
          </a:xfrm>
          <a:prstGeom prst="rect">
            <a:avLst/>
          </a:prstGeom>
        </p:spPr>
      </p:pic>
      <p:pic>
        <p:nvPicPr>
          <p:cNvPr id="11" name="Рисунок 10" descr="eis7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8651418">
            <a:off x="1128836" y="3068324"/>
            <a:ext cx="2653758" cy="2838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Рисунок 16" descr="мясо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83388" y="3677072"/>
            <a:ext cx="3454477" cy="1714078"/>
          </a:xfrm>
          <a:prstGeom prst="rect">
            <a:avLst/>
          </a:prstGeom>
        </p:spPr>
      </p:pic>
      <p:pic>
        <p:nvPicPr>
          <p:cNvPr id="19" name="Picture 12" descr="http://m.foto.radikal.ru/0706/87/bc619eca028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" y="787523"/>
            <a:ext cx="3695700" cy="238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 descr="salt1.png">
            <a:hlinkClick r:id="" action="ppaction://noaction">
              <a:snd r:embed="rId5" name="das_Salz.wav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36338" y="3505199"/>
            <a:ext cx="1612112" cy="2618071"/>
          </a:xfrm>
          <a:prstGeom prst="rect">
            <a:avLst/>
          </a:prstGeom>
        </p:spPr>
      </p:pic>
      <p:pic>
        <p:nvPicPr>
          <p:cNvPr id="30" name="Рисунок 29" descr="85a3cd4fe2f8.png">
            <a:hlinkClick r:id="" action="ppaction://noaction">
              <a:snd r:embed="rId7" name="dasBrotchen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10110" y="800100"/>
            <a:ext cx="2866770" cy="2190750"/>
          </a:xfrm>
          <a:prstGeom prst="rect">
            <a:avLst/>
          </a:prstGeom>
        </p:spPr>
      </p:pic>
      <p:pic>
        <p:nvPicPr>
          <p:cNvPr id="31" name="Рисунок 30" descr="cookie_biscuit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949368" y="819150"/>
            <a:ext cx="3453671" cy="2247900"/>
          </a:xfrm>
          <a:prstGeom prst="rect">
            <a:avLst/>
          </a:prstGeom>
        </p:spPr>
      </p:pic>
      <p:pic>
        <p:nvPicPr>
          <p:cNvPr id="20" name="Рисунок 19" descr="eis7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18651418">
            <a:off x="1128836" y="3068324"/>
            <a:ext cx="2653758" cy="2838275"/>
          </a:xfrm>
          <a:prstGeom prst="rect">
            <a:avLst/>
          </a:prstGeom>
        </p:spPr>
      </p:pic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Рисунок 16" descr="мясо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83388" y="3677072"/>
            <a:ext cx="3454477" cy="1714078"/>
          </a:xfrm>
          <a:prstGeom prst="rect">
            <a:avLst/>
          </a:prstGeom>
        </p:spPr>
      </p:pic>
      <p:pic>
        <p:nvPicPr>
          <p:cNvPr id="19" name="Picture 12" descr="http://m.foto.radikal.ru/0706/87/bc619eca028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" y="787523"/>
            <a:ext cx="3695700" cy="238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 descr="salt1.png">
            <a:hlinkClick r:id="" action="ppaction://noaction">
              <a:snd r:embed="rId5" name="das_Salz.wav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36338" y="3505199"/>
            <a:ext cx="1612112" cy="2618071"/>
          </a:xfrm>
          <a:prstGeom prst="rect">
            <a:avLst/>
          </a:prstGeom>
        </p:spPr>
      </p:pic>
      <p:pic>
        <p:nvPicPr>
          <p:cNvPr id="30" name="Рисунок 29" descr="85a3cd4fe2f8.png">
            <a:hlinkClick r:id="" action="ppaction://noaction">
              <a:snd r:embed="rId7" name="dasBrotchen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10110" y="800100"/>
            <a:ext cx="2866770" cy="2190750"/>
          </a:xfrm>
          <a:prstGeom prst="rect">
            <a:avLst/>
          </a:prstGeom>
        </p:spPr>
      </p:pic>
      <p:pic>
        <p:nvPicPr>
          <p:cNvPr id="20" name="Рисунок 19" descr="eis7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18651418">
            <a:off x="1128836" y="3068324"/>
            <a:ext cx="2653758" cy="2838275"/>
          </a:xfrm>
          <a:prstGeom prst="rect">
            <a:avLst/>
          </a:prstGeom>
        </p:spPr>
      </p:pic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0" name="das Gebäck.wav">
            <a:hlinkClick r:id="" action="ppaction://media"/>
          </p:cNvPr>
          <p:cNvPicPr>
            <a:picLocks noRot="1" noChangeAspect="1"/>
          </p:cNvPicPr>
          <p:nvPr>
            <a:wavAudioFile r:embed="rId1" name="das Gebäck.wav"/>
          </p:nvPr>
        </p:nvPicPr>
        <p:blipFill>
          <a:blip r:embed="rId4"/>
          <a:stretch>
            <a:fillRect/>
          </a:stretch>
        </p:blipFill>
        <p:spPr>
          <a:xfrm>
            <a:off x="12763500" y="2228850"/>
            <a:ext cx="304800" cy="304800"/>
          </a:xfrm>
          <a:prstGeom prst="rect">
            <a:avLst/>
          </a:prstGeom>
        </p:spPr>
      </p:pic>
      <p:pic>
        <p:nvPicPr>
          <p:cNvPr id="11" name="Рисунок 10" descr="cookie_biscui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49368" y="819150"/>
            <a:ext cx="3453671" cy="2247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ectangle 1"/>
          <p:cNvSpPr>
            <a:spLocks noChangeArrowheads="1"/>
          </p:cNvSpPr>
          <p:nvPr/>
        </p:nvSpPr>
        <p:spPr bwMode="auto">
          <a:xfrm>
            <a:off x="0" y="2348880"/>
            <a:ext cx="343170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das Brot</a:t>
            </a:r>
            <a:endParaRPr lang="en-US" altLang="ru-RU" sz="5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7" name="Rectangle 1"/>
          <p:cNvSpPr>
            <a:spLocks noChangeArrowheads="1"/>
          </p:cNvSpPr>
          <p:nvPr/>
        </p:nvSpPr>
        <p:spPr bwMode="auto">
          <a:xfrm>
            <a:off x="3790950" y="2463180"/>
            <a:ext cx="43053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0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das Brötchen</a:t>
            </a:r>
            <a:endParaRPr lang="en-US" altLang="ru-RU" sz="5000" b="1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9" name="Rectangle 1"/>
          <p:cNvSpPr>
            <a:spLocks noChangeArrowheads="1"/>
          </p:cNvSpPr>
          <p:nvPr/>
        </p:nvSpPr>
        <p:spPr bwMode="auto">
          <a:xfrm>
            <a:off x="8324850" y="2482230"/>
            <a:ext cx="386715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0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das Gebäck</a:t>
            </a:r>
            <a:endParaRPr lang="en-US" altLang="ru-RU" sz="50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41" name="Rectangle 1"/>
          <p:cNvSpPr>
            <a:spLocks noChangeArrowheads="1"/>
          </p:cNvSpPr>
          <p:nvPr/>
        </p:nvSpPr>
        <p:spPr bwMode="auto">
          <a:xfrm>
            <a:off x="0" y="5934670"/>
            <a:ext cx="374441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das Eis</a:t>
            </a:r>
            <a:endParaRPr lang="en-US" altLang="ru-RU" sz="5400" b="1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43" name="Rectangle 1"/>
          <p:cNvSpPr>
            <a:spLocks noChangeArrowheads="1"/>
          </p:cNvSpPr>
          <p:nvPr/>
        </p:nvSpPr>
        <p:spPr bwMode="auto">
          <a:xfrm>
            <a:off x="3923184" y="5934670"/>
            <a:ext cx="367240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das Salz</a:t>
            </a:r>
            <a:endParaRPr lang="en-US" altLang="ru-RU" sz="5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7905750" y="5934670"/>
            <a:ext cx="40195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das Fleisch</a:t>
            </a:r>
            <a:endParaRPr lang="en-US" altLang="ru-RU" sz="5400" b="1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17" name="Рисунок 16" descr="мясо0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869138" y="3658022"/>
            <a:ext cx="3454477" cy="1714078"/>
          </a:xfrm>
          <a:prstGeom prst="rect">
            <a:avLst/>
          </a:prstGeom>
        </p:spPr>
      </p:pic>
      <p:pic>
        <p:nvPicPr>
          <p:cNvPr id="19" name="Picture 12" descr="http://m.foto.radikal.ru/0706/87/bc619eca0289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6700" y="273174"/>
            <a:ext cx="3240360" cy="2086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 descr="salt1.png">
            <a:hlinkClick r:id="" action="ppaction://noaction">
              <a:snd r:embed="rId11" name="das_Salz.wav"/>
            </a:hlinkClick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112538" y="3409950"/>
            <a:ext cx="1535912" cy="2494322"/>
          </a:xfrm>
          <a:prstGeom prst="rect">
            <a:avLst/>
          </a:prstGeom>
        </p:spPr>
      </p:pic>
      <p:pic>
        <p:nvPicPr>
          <p:cNvPr id="30" name="Рисунок 29" descr="85a3cd4fe2f8.png">
            <a:hlinkClick r:id="" action="ppaction://noaction">
              <a:snd r:embed="rId4" name="dasBrotchen.wav"/>
            </a:hlinkClick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662510" y="0"/>
            <a:ext cx="2866770" cy="2190750"/>
          </a:xfrm>
          <a:prstGeom prst="rect">
            <a:avLst/>
          </a:prstGeom>
        </p:spPr>
      </p:pic>
      <p:pic>
        <p:nvPicPr>
          <p:cNvPr id="31" name="Рисунок 30" descr="cookie_biscuit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8368468" y="228600"/>
            <a:ext cx="3453671" cy="2247900"/>
          </a:xfrm>
          <a:prstGeom prst="rect">
            <a:avLst/>
          </a:prstGeom>
        </p:spPr>
      </p:pic>
      <p:pic>
        <p:nvPicPr>
          <p:cNvPr id="20" name="Рисунок 19" descr="eis7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 rot="18651418">
            <a:off x="862136" y="3068324"/>
            <a:ext cx="2653758" cy="2838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asBr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asBrotch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as Gebä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asE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as_Sal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asFleis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  <p:bldP spid="39" grpId="0"/>
      <p:bldP spid="41" grpId="0"/>
      <p:bldP spid="43" grpId="0"/>
      <p:bldP spid="18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Рисунок 16" descr="мясо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83388" y="3677072"/>
            <a:ext cx="3454477" cy="1714078"/>
          </a:xfrm>
          <a:prstGeom prst="rect">
            <a:avLst/>
          </a:prstGeom>
        </p:spPr>
      </p:pic>
      <p:pic>
        <p:nvPicPr>
          <p:cNvPr id="19" name="Picture 12" descr="http://m.foto.radikal.ru/0706/87/bc619eca028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" y="787523"/>
            <a:ext cx="3695700" cy="238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 descr="salt1.png">
            <a:hlinkClick r:id="" action="ppaction://noaction">
              <a:snd r:embed="rId5" name="das_Salz.wav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36338" y="3505199"/>
            <a:ext cx="1612112" cy="2618071"/>
          </a:xfrm>
          <a:prstGeom prst="rect">
            <a:avLst/>
          </a:prstGeom>
        </p:spPr>
      </p:pic>
      <p:pic>
        <p:nvPicPr>
          <p:cNvPr id="30" name="Рисунок 29" descr="85a3cd4fe2f8.png">
            <a:hlinkClick r:id="" action="ppaction://noaction">
              <a:snd r:embed="rId7" name="dasBrotchen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10110" y="800100"/>
            <a:ext cx="2866770" cy="2190750"/>
          </a:xfrm>
          <a:prstGeom prst="rect">
            <a:avLst/>
          </a:prstGeom>
        </p:spPr>
      </p:pic>
      <p:pic>
        <p:nvPicPr>
          <p:cNvPr id="31" name="Рисунок 30" descr="cookie_biscuit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949368" y="819150"/>
            <a:ext cx="3453671" cy="2247900"/>
          </a:xfrm>
          <a:prstGeom prst="rect">
            <a:avLst/>
          </a:prstGeom>
        </p:spPr>
      </p:pic>
      <p:pic>
        <p:nvPicPr>
          <p:cNvPr id="20" name="Рисунок 19" descr="eis7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18651418">
            <a:off x="1128836" y="3068324"/>
            <a:ext cx="2653758" cy="2838275"/>
          </a:xfrm>
          <a:prstGeom prst="rect">
            <a:avLst/>
          </a:prstGeom>
        </p:spPr>
      </p:pic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Рисунок 16" descr="мясо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83388" y="3677072"/>
            <a:ext cx="3454477" cy="1714078"/>
          </a:xfrm>
          <a:prstGeom prst="rect">
            <a:avLst/>
          </a:prstGeom>
        </p:spPr>
      </p:pic>
      <p:pic>
        <p:nvPicPr>
          <p:cNvPr id="19" name="Picture 12" descr="http://m.foto.radikal.ru/0706/87/bc619eca028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" y="787523"/>
            <a:ext cx="3695700" cy="238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Рисунок 29" descr="85a3cd4fe2f8.png">
            <a:hlinkClick r:id="" action="ppaction://noaction">
              <a:snd r:embed="rId5" name="dasBrotchen.wav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10110" y="800100"/>
            <a:ext cx="2866770" cy="2190750"/>
          </a:xfrm>
          <a:prstGeom prst="rect">
            <a:avLst/>
          </a:prstGeom>
        </p:spPr>
      </p:pic>
      <p:pic>
        <p:nvPicPr>
          <p:cNvPr id="31" name="Рисунок 30" descr="cookie_biscuit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949368" y="819150"/>
            <a:ext cx="3453671" cy="2247900"/>
          </a:xfrm>
          <a:prstGeom prst="rect">
            <a:avLst/>
          </a:prstGeom>
        </p:spPr>
      </p:pic>
      <p:pic>
        <p:nvPicPr>
          <p:cNvPr id="20" name="Рисунок 19" descr="eis7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8651418">
            <a:off x="1128836" y="3068324"/>
            <a:ext cx="2653758" cy="2838275"/>
          </a:xfrm>
          <a:prstGeom prst="rect">
            <a:avLst/>
          </a:prstGeom>
        </p:spPr>
      </p:pic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0" name="das Salz.wav">
            <a:hlinkClick r:id="" action="ppaction://media"/>
          </p:cNvPr>
          <p:cNvPicPr>
            <a:picLocks noRot="1" noChangeAspect="1"/>
          </p:cNvPicPr>
          <p:nvPr>
            <a:wavAudioFile r:embed="rId1" name="das Salz.wav"/>
          </p:nvPr>
        </p:nvPicPr>
        <p:blipFill>
          <a:blip r:embed="rId4"/>
          <a:stretch>
            <a:fillRect/>
          </a:stretch>
        </p:blipFill>
        <p:spPr>
          <a:xfrm>
            <a:off x="12611100" y="1390650"/>
            <a:ext cx="304800" cy="304800"/>
          </a:xfrm>
          <a:prstGeom prst="rect">
            <a:avLst/>
          </a:prstGeom>
        </p:spPr>
      </p:pic>
      <p:pic>
        <p:nvPicPr>
          <p:cNvPr id="11" name="Рисунок 10" descr="salt1.png">
            <a:hlinkClick r:id="" action="ppaction://noaction">
              <a:snd r:embed="rId5" name="das_Salz.wav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36338" y="3505199"/>
            <a:ext cx="1612112" cy="26180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Рисунок 16" descr="мясо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83388" y="3677072"/>
            <a:ext cx="3454477" cy="1714078"/>
          </a:xfrm>
          <a:prstGeom prst="rect">
            <a:avLst/>
          </a:prstGeom>
        </p:spPr>
      </p:pic>
      <p:pic>
        <p:nvPicPr>
          <p:cNvPr id="19" name="Picture 12" descr="http://m.foto.radikal.ru/0706/87/bc619eca028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" y="787523"/>
            <a:ext cx="3695700" cy="238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 descr="salt1.png">
            <a:hlinkClick r:id="" action="ppaction://noaction">
              <a:snd r:embed="rId5" name="das_Salz.wav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36338" y="3505199"/>
            <a:ext cx="1612112" cy="2618071"/>
          </a:xfrm>
          <a:prstGeom prst="rect">
            <a:avLst/>
          </a:prstGeom>
        </p:spPr>
      </p:pic>
      <p:pic>
        <p:nvPicPr>
          <p:cNvPr id="30" name="Рисунок 29" descr="85a3cd4fe2f8.png">
            <a:hlinkClick r:id="" action="ppaction://noaction">
              <a:snd r:embed="rId7" name="dasBrotchen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10110" y="800100"/>
            <a:ext cx="2866770" cy="2190750"/>
          </a:xfrm>
          <a:prstGeom prst="rect">
            <a:avLst/>
          </a:prstGeom>
        </p:spPr>
      </p:pic>
      <p:pic>
        <p:nvPicPr>
          <p:cNvPr id="31" name="Рисунок 30" descr="cookie_biscuit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949368" y="819150"/>
            <a:ext cx="3453671" cy="2247900"/>
          </a:xfrm>
          <a:prstGeom prst="rect">
            <a:avLst/>
          </a:prstGeom>
        </p:spPr>
      </p:pic>
      <p:pic>
        <p:nvPicPr>
          <p:cNvPr id="20" name="Рисунок 19" descr="eis7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18651418">
            <a:off x="1128836" y="3068324"/>
            <a:ext cx="2653758" cy="2838275"/>
          </a:xfrm>
          <a:prstGeom prst="rect">
            <a:avLst/>
          </a:prstGeom>
        </p:spPr>
      </p:pic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Рисунок 16" descr="мясо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83388" y="3677072"/>
            <a:ext cx="3454477" cy="1714078"/>
          </a:xfrm>
          <a:prstGeom prst="rect">
            <a:avLst/>
          </a:prstGeom>
        </p:spPr>
      </p:pic>
      <p:pic>
        <p:nvPicPr>
          <p:cNvPr id="28" name="Рисунок 27" descr="salt1.png">
            <a:hlinkClick r:id="" action="ppaction://noaction">
              <a:snd r:embed="rId4" name="das_Salz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36338" y="3505199"/>
            <a:ext cx="1612112" cy="2618071"/>
          </a:xfrm>
          <a:prstGeom prst="rect">
            <a:avLst/>
          </a:prstGeom>
        </p:spPr>
      </p:pic>
      <p:pic>
        <p:nvPicPr>
          <p:cNvPr id="30" name="Рисунок 29" descr="85a3cd4fe2f8.png">
            <a:hlinkClick r:id="" action="ppaction://noaction">
              <a:snd r:embed="rId6" name="dasBrotchen.wav"/>
            </a:hlinkClick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10110" y="800100"/>
            <a:ext cx="2866770" cy="2190750"/>
          </a:xfrm>
          <a:prstGeom prst="rect">
            <a:avLst/>
          </a:prstGeom>
        </p:spPr>
      </p:pic>
      <p:pic>
        <p:nvPicPr>
          <p:cNvPr id="31" name="Рисунок 30" descr="cookie_biscuit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949368" y="819150"/>
            <a:ext cx="3453671" cy="2247900"/>
          </a:xfrm>
          <a:prstGeom prst="rect">
            <a:avLst/>
          </a:prstGeom>
        </p:spPr>
      </p:pic>
      <p:pic>
        <p:nvPicPr>
          <p:cNvPr id="20" name="Рисунок 19" descr="eis7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18651418">
            <a:off x="1128836" y="3068324"/>
            <a:ext cx="2653758" cy="2838275"/>
          </a:xfrm>
          <a:prstGeom prst="rect">
            <a:avLst/>
          </a:prstGeom>
        </p:spPr>
      </p:pic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0" name="dasBrot.wav">
            <a:hlinkClick r:id="" action="ppaction://media"/>
          </p:cNvPr>
          <p:cNvPicPr>
            <a:picLocks noRot="1" noChangeAspect="1"/>
          </p:cNvPicPr>
          <p:nvPr>
            <a:wavAudioFile r:embed="rId1" name="dasBrot.wav"/>
          </p:nvPr>
        </p:nvPicPr>
        <p:blipFill>
          <a:blip r:embed="rId4"/>
          <a:stretch>
            <a:fillRect/>
          </a:stretch>
        </p:blipFill>
        <p:spPr>
          <a:xfrm>
            <a:off x="12592050" y="1752600"/>
            <a:ext cx="304800" cy="304800"/>
          </a:xfrm>
          <a:prstGeom prst="rect">
            <a:avLst/>
          </a:prstGeom>
        </p:spPr>
      </p:pic>
      <p:pic>
        <p:nvPicPr>
          <p:cNvPr id="11" name="Picture 12" descr="http://m.foto.radikal.ru/0706/87/bc619eca028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" y="787523"/>
            <a:ext cx="3695700" cy="238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9" name="Рисунок 28" descr="fruit01.png">
            <a:hlinkClick r:id="" action="ppaction://noaction">
              <a:snd r:embed="rId3" name="das_Obst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631" y="823894"/>
            <a:ext cx="4271296" cy="2205056"/>
          </a:xfrm>
          <a:prstGeom prst="rect">
            <a:avLst/>
          </a:prstGeom>
        </p:spPr>
      </p:pic>
      <p:pic>
        <p:nvPicPr>
          <p:cNvPr id="22" name="Рисунок 21" descr="vegetable01.png">
            <a:hlinkClick r:id="" action="ppaction://noaction">
              <a:snd r:embed="rId5" name="das_Gemuse.wav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33980" y="476250"/>
            <a:ext cx="3587320" cy="2571750"/>
          </a:xfrm>
          <a:prstGeom prst="rect">
            <a:avLst/>
          </a:prstGeom>
        </p:spPr>
      </p:pic>
      <p:pic>
        <p:nvPicPr>
          <p:cNvPr id="25" name="Рисунок 24" descr="egg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91518" y="3711793"/>
            <a:ext cx="2399882" cy="2450625"/>
          </a:xfrm>
          <a:prstGeom prst="rect">
            <a:avLst/>
          </a:prstGeom>
        </p:spPr>
      </p:pic>
      <p:pic>
        <p:nvPicPr>
          <p:cNvPr id="26" name="Рисунок 25" descr="roasted-chicken-whole_5e259fba0445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00146" y="3638549"/>
            <a:ext cx="2920254" cy="2482215"/>
          </a:xfrm>
          <a:prstGeom prst="rect">
            <a:avLst/>
          </a:prstGeom>
        </p:spPr>
      </p:pic>
      <p:pic>
        <p:nvPicPr>
          <p:cNvPr id="27" name="Рисунок 26" descr="oil0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217711" y="3510186"/>
            <a:ext cx="3173228" cy="2719164"/>
          </a:xfrm>
          <a:prstGeom prst="rect">
            <a:avLst/>
          </a:prstGeom>
        </p:spPr>
      </p:pic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0" name="Рисунок 9" descr="glass of water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34500" y="933073"/>
            <a:ext cx="1752600" cy="2381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9" name="Рисунок 28" descr="fruit01.png">
            <a:hlinkClick r:id="" action="ppaction://noaction">
              <a:snd r:embed="rId3" name="das_Obst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631" y="823894"/>
            <a:ext cx="4271296" cy="2205056"/>
          </a:xfrm>
          <a:prstGeom prst="rect">
            <a:avLst/>
          </a:prstGeom>
        </p:spPr>
      </p:pic>
      <p:pic>
        <p:nvPicPr>
          <p:cNvPr id="25" name="Рисунок 24" descr="egg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91518" y="3711793"/>
            <a:ext cx="2399882" cy="2450625"/>
          </a:xfrm>
          <a:prstGeom prst="rect">
            <a:avLst/>
          </a:prstGeom>
        </p:spPr>
      </p:pic>
      <p:pic>
        <p:nvPicPr>
          <p:cNvPr id="26" name="Рисунок 25" descr="roasted-chicken-whole_5e259fba04457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0146" y="3638549"/>
            <a:ext cx="2920254" cy="2482215"/>
          </a:xfrm>
          <a:prstGeom prst="rect">
            <a:avLst/>
          </a:prstGeom>
        </p:spPr>
      </p:pic>
      <p:pic>
        <p:nvPicPr>
          <p:cNvPr id="27" name="Рисунок 26" descr="oil0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17711" y="3510186"/>
            <a:ext cx="3173228" cy="2719164"/>
          </a:xfrm>
          <a:prstGeom prst="rect">
            <a:avLst/>
          </a:prstGeom>
        </p:spPr>
      </p:pic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9" name="Рисунок 8" descr="glass of water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34500" y="933073"/>
            <a:ext cx="1752600" cy="2381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0" name="das_Gemuse.wav">
            <a:hlinkClick r:id="" action="ppaction://media"/>
          </p:cNvPr>
          <p:cNvPicPr>
            <a:picLocks noRot="1" noChangeAspect="1"/>
          </p:cNvPicPr>
          <p:nvPr>
            <a:wavAudioFile r:embed="rId1" name="das_Gemuse.wav"/>
          </p:nvPr>
        </p:nvPicPr>
        <p:blipFill>
          <a:blip r:embed="rId4"/>
          <a:stretch>
            <a:fillRect/>
          </a:stretch>
        </p:blipFill>
        <p:spPr>
          <a:xfrm>
            <a:off x="12801600" y="1790700"/>
            <a:ext cx="304800" cy="304800"/>
          </a:xfrm>
          <a:prstGeom prst="rect">
            <a:avLst/>
          </a:prstGeom>
        </p:spPr>
      </p:pic>
      <p:pic>
        <p:nvPicPr>
          <p:cNvPr id="11" name="Рисунок 10" descr="vegetable01.png">
            <a:hlinkClick r:id="" action="ppaction://noaction">
              <a:snd r:embed="rId1" name="das_Gemuse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33980" y="476250"/>
            <a:ext cx="3587320" cy="2571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9" name="Рисунок 28" descr="fruit01.png">
            <a:hlinkClick r:id="" action="ppaction://noaction">
              <a:snd r:embed="rId3" name="das_Obst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631" y="823894"/>
            <a:ext cx="4271296" cy="2205056"/>
          </a:xfrm>
          <a:prstGeom prst="rect">
            <a:avLst/>
          </a:prstGeom>
        </p:spPr>
      </p:pic>
      <p:pic>
        <p:nvPicPr>
          <p:cNvPr id="22" name="Рисунок 21" descr="vegetable01.png">
            <a:hlinkClick r:id="" action="ppaction://noaction">
              <a:snd r:embed="rId5" name="das_Gemuse.wav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33980" y="476250"/>
            <a:ext cx="3587320" cy="2571750"/>
          </a:xfrm>
          <a:prstGeom prst="rect">
            <a:avLst/>
          </a:prstGeom>
        </p:spPr>
      </p:pic>
      <p:pic>
        <p:nvPicPr>
          <p:cNvPr id="25" name="Рисунок 24" descr="egg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91518" y="3711793"/>
            <a:ext cx="2399882" cy="2450625"/>
          </a:xfrm>
          <a:prstGeom prst="rect">
            <a:avLst/>
          </a:prstGeom>
        </p:spPr>
      </p:pic>
      <p:pic>
        <p:nvPicPr>
          <p:cNvPr id="26" name="Рисунок 25" descr="roasted-chicken-whole_5e259fba0445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00146" y="3638549"/>
            <a:ext cx="2920254" cy="2482215"/>
          </a:xfrm>
          <a:prstGeom prst="rect">
            <a:avLst/>
          </a:prstGeom>
        </p:spPr>
      </p:pic>
      <p:pic>
        <p:nvPicPr>
          <p:cNvPr id="27" name="Рисунок 26" descr="oil0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217711" y="3510186"/>
            <a:ext cx="3173228" cy="2719164"/>
          </a:xfrm>
          <a:prstGeom prst="rect">
            <a:avLst/>
          </a:prstGeom>
        </p:spPr>
      </p:pic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0" name="Рисунок 9" descr="glass of water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34500" y="933073"/>
            <a:ext cx="1752600" cy="2381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Рисунок 16" descr="мясо0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135838" y="1333922"/>
            <a:ext cx="3454477" cy="1714078"/>
          </a:xfrm>
          <a:prstGeom prst="rect">
            <a:avLst/>
          </a:prstGeom>
        </p:spPr>
      </p:pic>
      <p:pic>
        <p:nvPicPr>
          <p:cNvPr id="28" name="Рисунок 27" descr="salt1.png">
            <a:hlinkClick r:id="" action="ppaction://noaction">
              <a:snd r:embed="rId10" name="das_Salz.wav"/>
            </a:hlinkClick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245888" y="952500"/>
            <a:ext cx="1535912" cy="2494322"/>
          </a:xfrm>
          <a:prstGeom prst="rect">
            <a:avLst/>
          </a:prstGeom>
        </p:spPr>
      </p:pic>
      <p:pic>
        <p:nvPicPr>
          <p:cNvPr id="20" name="Рисунок 19" descr="eis7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18651418">
            <a:off x="1109786" y="779503"/>
            <a:ext cx="2653758" cy="2838275"/>
          </a:xfrm>
          <a:prstGeom prst="rect">
            <a:avLst/>
          </a:prstGeom>
        </p:spPr>
      </p:pic>
      <p:pic>
        <p:nvPicPr>
          <p:cNvPr id="24" name="Picture 12" descr="http://m.foto.radikal.ru/0706/87/bc619eca0289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81050" y="4521324"/>
            <a:ext cx="3240360" cy="2086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 descr="85a3cd4fe2f8.png">
            <a:hlinkClick r:id="" action="ppaction://noaction">
              <a:snd r:embed="rId7" name="dasBrotchen.wav"/>
            </a:hlinkClick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624410" y="4381500"/>
            <a:ext cx="2866770" cy="2190750"/>
          </a:xfrm>
          <a:prstGeom prst="rect">
            <a:avLst/>
          </a:prstGeom>
        </p:spPr>
      </p:pic>
      <p:pic>
        <p:nvPicPr>
          <p:cNvPr id="26" name="Рисунок 25" descr="cookie_biscuit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8425618" y="4324350"/>
            <a:ext cx="3453671" cy="2247900"/>
          </a:xfrm>
          <a:prstGeom prst="rect">
            <a:avLst/>
          </a:prstGeom>
        </p:spPr>
      </p:pic>
      <p:sp>
        <p:nvSpPr>
          <p:cNvPr id="27" name="Rectangle 1"/>
          <p:cNvSpPr>
            <a:spLocks noChangeArrowheads="1"/>
          </p:cNvSpPr>
          <p:nvPr/>
        </p:nvSpPr>
        <p:spPr bwMode="auto">
          <a:xfrm>
            <a:off x="266700" y="0"/>
            <a:ext cx="374441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das Eis</a:t>
            </a:r>
            <a:endParaRPr lang="en-US" altLang="ru-RU" sz="5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29" name="Rectangle 1"/>
          <p:cNvSpPr>
            <a:spLocks noChangeArrowheads="1"/>
          </p:cNvSpPr>
          <p:nvPr/>
        </p:nvSpPr>
        <p:spPr bwMode="auto">
          <a:xfrm>
            <a:off x="4189884" y="0"/>
            <a:ext cx="343011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das Salz</a:t>
            </a:r>
            <a:endParaRPr lang="en-US" altLang="ru-RU" sz="5400" b="1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2" name="Rectangle 1"/>
          <p:cNvSpPr>
            <a:spLocks noChangeArrowheads="1"/>
          </p:cNvSpPr>
          <p:nvPr/>
        </p:nvSpPr>
        <p:spPr bwMode="auto">
          <a:xfrm>
            <a:off x="7924800" y="0"/>
            <a:ext cx="40195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das Fleisch</a:t>
            </a:r>
            <a:endParaRPr lang="en-US" altLang="ru-RU" sz="5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3" name="Rectangle 1"/>
          <p:cNvSpPr>
            <a:spLocks noChangeArrowheads="1"/>
          </p:cNvSpPr>
          <p:nvPr/>
        </p:nvSpPr>
        <p:spPr bwMode="auto">
          <a:xfrm>
            <a:off x="0" y="3462576"/>
            <a:ext cx="343170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das Brot</a:t>
            </a:r>
            <a:endParaRPr lang="en-US" altLang="ru-RU" sz="5400" b="1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4" name="Rectangle 1"/>
          <p:cNvSpPr>
            <a:spLocks noChangeArrowheads="1"/>
          </p:cNvSpPr>
          <p:nvPr/>
        </p:nvSpPr>
        <p:spPr bwMode="auto">
          <a:xfrm>
            <a:off x="3790950" y="3462576"/>
            <a:ext cx="43053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0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das Brötchen</a:t>
            </a:r>
            <a:endParaRPr lang="en-US" altLang="ru-RU" sz="50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6" name="Rectangle 1"/>
          <p:cNvSpPr>
            <a:spLocks noChangeArrowheads="1"/>
          </p:cNvSpPr>
          <p:nvPr/>
        </p:nvSpPr>
        <p:spPr bwMode="auto">
          <a:xfrm>
            <a:off x="8324850" y="3481626"/>
            <a:ext cx="386715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0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das Gebäck</a:t>
            </a:r>
            <a:endParaRPr lang="en-US" altLang="ru-RU" sz="5000" b="1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asE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as_Sal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asFleis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asBr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asBrotch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as Gebä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  <p:bldP spid="32" grpId="0"/>
      <p:bldP spid="33" grpId="0"/>
      <p:bldP spid="34" grpId="0"/>
      <p:bldP spid="36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9" name="Рисунок 28" descr="fruit01.png">
            <a:hlinkClick r:id="" action="ppaction://noaction">
              <a:snd r:embed="rId3" name="das_Obst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631" y="823894"/>
            <a:ext cx="4271296" cy="2205056"/>
          </a:xfrm>
          <a:prstGeom prst="rect">
            <a:avLst/>
          </a:prstGeom>
        </p:spPr>
      </p:pic>
      <p:pic>
        <p:nvPicPr>
          <p:cNvPr id="22" name="Рисунок 21" descr="vegetable01.png">
            <a:hlinkClick r:id="" action="ppaction://noaction">
              <a:snd r:embed="rId5" name="das_Gemuse.wav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33980" y="476250"/>
            <a:ext cx="3587320" cy="2571750"/>
          </a:xfrm>
          <a:prstGeom prst="rect">
            <a:avLst/>
          </a:prstGeom>
        </p:spPr>
      </p:pic>
      <p:pic>
        <p:nvPicPr>
          <p:cNvPr id="26" name="Рисунок 25" descr="roasted-chicken-whole_5e259fba0445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0146" y="3638549"/>
            <a:ext cx="2920254" cy="2482215"/>
          </a:xfrm>
          <a:prstGeom prst="rect">
            <a:avLst/>
          </a:prstGeom>
        </p:spPr>
      </p:pic>
      <p:pic>
        <p:nvPicPr>
          <p:cNvPr id="27" name="Рисунок 26" descr="oil0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217711" y="3510186"/>
            <a:ext cx="3173228" cy="2719164"/>
          </a:xfrm>
          <a:prstGeom prst="rect">
            <a:avLst/>
          </a:prstGeom>
        </p:spPr>
      </p:pic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9" name="Рисунок 8" descr="glass of water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34500" y="933073"/>
            <a:ext cx="1752600" cy="2381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0" name="dasEi.wav">
            <a:hlinkClick r:id="" action="ppaction://media"/>
          </p:cNvPr>
          <p:cNvPicPr>
            <a:picLocks noRot="1" noChangeAspect="1"/>
          </p:cNvPicPr>
          <p:nvPr>
            <a:wavAudioFile r:embed="rId1" name="dasEi.wav"/>
          </p:nvPr>
        </p:nvPicPr>
        <p:blipFill>
          <a:blip r:embed="rId4"/>
          <a:stretch>
            <a:fillRect/>
          </a:stretch>
        </p:blipFill>
        <p:spPr>
          <a:xfrm>
            <a:off x="12839700" y="1466850"/>
            <a:ext cx="304800" cy="304800"/>
          </a:xfrm>
          <a:prstGeom prst="rect">
            <a:avLst/>
          </a:prstGeom>
        </p:spPr>
      </p:pic>
      <p:pic>
        <p:nvPicPr>
          <p:cNvPr id="11" name="Рисунок 10" descr="egg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91518" y="3711793"/>
            <a:ext cx="2399882" cy="2450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9" name="Рисунок 28" descr="fruit01.png">
            <a:hlinkClick r:id="" action="ppaction://noaction">
              <a:snd r:embed="rId3" name="das_Obst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631" y="823894"/>
            <a:ext cx="4271296" cy="2205056"/>
          </a:xfrm>
          <a:prstGeom prst="rect">
            <a:avLst/>
          </a:prstGeom>
        </p:spPr>
      </p:pic>
      <p:pic>
        <p:nvPicPr>
          <p:cNvPr id="22" name="Рисунок 21" descr="vegetable01.png">
            <a:hlinkClick r:id="" action="ppaction://noaction">
              <a:snd r:embed="rId5" name="das_Gemuse.wav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33980" y="476250"/>
            <a:ext cx="3587320" cy="2571750"/>
          </a:xfrm>
          <a:prstGeom prst="rect">
            <a:avLst/>
          </a:prstGeom>
        </p:spPr>
      </p:pic>
      <p:pic>
        <p:nvPicPr>
          <p:cNvPr id="25" name="Рисунок 24" descr="egg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91518" y="3711793"/>
            <a:ext cx="2399882" cy="2450625"/>
          </a:xfrm>
          <a:prstGeom prst="rect">
            <a:avLst/>
          </a:prstGeom>
        </p:spPr>
      </p:pic>
      <p:pic>
        <p:nvPicPr>
          <p:cNvPr id="26" name="Рисунок 25" descr="roasted-chicken-whole_5e259fba0445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00146" y="3638549"/>
            <a:ext cx="2920254" cy="2482215"/>
          </a:xfrm>
          <a:prstGeom prst="rect">
            <a:avLst/>
          </a:prstGeom>
        </p:spPr>
      </p:pic>
      <p:pic>
        <p:nvPicPr>
          <p:cNvPr id="27" name="Рисунок 26" descr="oil0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217711" y="3510186"/>
            <a:ext cx="3173228" cy="2719164"/>
          </a:xfrm>
          <a:prstGeom prst="rect">
            <a:avLst/>
          </a:prstGeom>
        </p:spPr>
      </p:pic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0" name="Рисунок 9" descr="glass of water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34500" y="933073"/>
            <a:ext cx="1752600" cy="2381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9" name="Рисунок 28" descr="fruit01.png">
            <a:hlinkClick r:id="" action="ppaction://noaction">
              <a:snd r:embed="rId3" name="das_Obst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631" y="823894"/>
            <a:ext cx="4271296" cy="2205056"/>
          </a:xfrm>
          <a:prstGeom prst="rect">
            <a:avLst/>
          </a:prstGeom>
        </p:spPr>
      </p:pic>
      <p:pic>
        <p:nvPicPr>
          <p:cNvPr id="22" name="Рисунок 21" descr="vegetable01.png">
            <a:hlinkClick r:id="" action="ppaction://noaction">
              <a:snd r:embed="rId5" name="das_Gemuse.wav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33980" y="476250"/>
            <a:ext cx="3587320" cy="2571750"/>
          </a:xfrm>
          <a:prstGeom prst="rect">
            <a:avLst/>
          </a:prstGeom>
        </p:spPr>
      </p:pic>
      <p:pic>
        <p:nvPicPr>
          <p:cNvPr id="25" name="Рисунок 24" descr="egg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91518" y="3711793"/>
            <a:ext cx="2399882" cy="2450625"/>
          </a:xfrm>
          <a:prstGeom prst="rect">
            <a:avLst/>
          </a:prstGeom>
        </p:spPr>
      </p:pic>
      <p:pic>
        <p:nvPicPr>
          <p:cNvPr id="27" name="Рисунок 26" descr="oil0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217711" y="3510186"/>
            <a:ext cx="3173228" cy="2719164"/>
          </a:xfrm>
          <a:prstGeom prst="rect">
            <a:avLst/>
          </a:prstGeom>
        </p:spPr>
      </p:pic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9" name="Рисунок 8" descr="glass of water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34500" y="933073"/>
            <a:ext cx="1752600" cy="2381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0" name="das Hühnchen.wav">
            <a:hlinkClick r:id="" action="ppaction://media"/>
          </p:cNvPr>
          <p:cNvPicPr>
            <a:picLocks noRot="1" noChangeAspect="1"/>
          </p:cNvPicPr>
          <p:nvPr>
            <a:wavAudioFile r:embed="rId1" name="das Hühnchen.wav"/>
          </p:nvPr>
        </p:nvPicPr>
        <p:blipFill>
          <a:blip r:embed="rId4"/>
          <a:stretch>
            <a:fillRect/>
          </a:stretch>
        </p:blipFill>
        <p:spPr>
          <a:xfrm>
            <a:off x="12839700" y="1695450"/>
            <a:ext cx="304800" cy="304800"/>
          </a:xfrm>
          <a:prstGeom prst="rect">
            <a:avLst/>
          </a:prstGeom>
        </p:spPr>
      </p:pic>
      <p:pic>
        <p:nvPicPr>
          <p:cNvPr id="11" name="Рисунок 10" descr="roasted-chicken-whole_5e259fba0445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0146" y="3638549"/>
            <a:ext cx="2920254" cy="24822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9" name="Рисунок 28" descr="fruit01.png">
            <a:hlinkClick r:id="" action="ppaction://noaction">
              <a:snd r:embed="rId3" name="das_Obst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631" y="823894"/>
            <a:ext cx="4271296" cy="2205056"/>
          </a:xfrm>
          <a:prstGeom prst="rect">
            <a:avLst/>
          </a:prstGeom>
        </p:spPr>
      </p:pic>
      <p:pic>
        <p:nvPicPr>
          <p:cNvPr id="22" name="Рисунок 21" descr="vegetable01.png">
            <a:hlinkClick r:id="" action="ppaction://noaction">
              <a:snd r:embed="rId5" name="das_Gemuse.wav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33980" y="476250"/>
            <a:ext cx="3587320" cy="2571750"/>
          </a:xfrm>
          <a:prstGeom prst="rect">
            <a:avLst/>
          </a:prstGeom>
        </p:spPr>
      </p:pic>
      <p:pic>
        <p:nvPicPr>
          <p:cNvPr id="25" name="Рисунок 24" descr="egg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91518" y="3711793"/>
            <a:ext cx="2399882" cy="2450625"/>
          </a:xfrm>
          <a:prstGeom prst="rect">
            <a:avLst/>
          </a:prstGeom>
        </p:spPr>
      </p:pic>
      <p:pic>
        <p:nvPicPr>
          <p:cNvPr id="26" name="Рисунок 25" descr="roasted-chicken-whole_5e259fba0445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00146" y="3638549"/>
            <a:ext cx="2920254" cy="2482215"/>
          </a:xfrm>
          <a:prstGeom prst="rect">
            <a:avLst/>
          </a:prstGeom>
        </p:spPr>
      </p:pic>
      <p:pic>
        <p:nvPicPr>
          <p:cNvPr id="27" name="Рисунок 26" descr="oil0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217711" y="3510186"/>
            <a:ext cx="3173228" cy="2719164"/>
          </a:xfrm>
          <a:prstGeom prst="rect">
            <a:avLst/>
          </a:prstGeom>
        </p:spPr>
      </p:pic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0" name="Рисунок 9" descr="glass of water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34500" y="933073"/>
            <a:ext cx="1752600" cy="2381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Рисунок 21" descr="vegetable01.png">
            <a:hlinkClick r:id="" action="ppaction://noaction">
              <a:snd r:embed="rId3" name="das_Gemuse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33980" y="476250"/>
            <a:ext cx="3587320" cy="2571750"/>
          </a:xfrm>
          <a:prstGeom prst="rect">
            <a:avLst/>
          </a:prstGeom>
        </p:spPr>
      </p:pic>
      <p:pic>
        <p:nvPicPr>
          <p:cNvPr id="25" name="Рисунок 24" descr="egg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91518" y="3711793"/>
            <a:ext cx="2399882" cy="2450625"/>
          </a:xfrm>
          <a:prstGeom prst="rect">
            <a:avLst/>
          </a:prstGeom>
        </p:spPr>
      </p:pic>
      <p:pic>
        <p:nvPicPr>
          <p:cNvPr id="26" name="Рисунок 25" descr="roasted-chicken-whole_5e259fba04457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0146" y="3638549"/>
            <a:ext cx="2920254" cy="2482215"/>
          </a:xfrm>
          <a:prstGeom prst="rect">
            <a:avLst/>
          </a:prstGeom>
        </p:spPr>
      </p:pic>
      <p:pic>
        <p:nvPicPr>
          <p:cNvPr id="27" name="Рисунок 26" descr="oil0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17711" y="3510186"/>
            <a:ext cx="3173228" cy="2719164"/>
          </a:xfrm>
          <a:prstGeom prst="rect">
            <a:avLst/>
          </a:prstGeom>
        </p:spPr>
      </p:pic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9" name="Рисунок 8" descr="glass of water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34500" y="933073"/>
            <a:ext cx="1752600" cy="2381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0" name="das_Obst.wav">
            <a:hlinkClick r:id="" action="ppaction://media"/>
          </p:cNvPr>
          <p:cNvPicPr>
            <a:picLocks noRot="1" noChangeAspect="1"/>
          </p:cNvPicPr>
          <p:nvPr>
            <a:wavAudioFile r:embed="rId1" name="das_Obst.wav"/>
          </p:nvPr>
        </p:nvPicPr>
        <p:blipFill>
          <a:blip r:embed="rId4"/>
          <a:stretch>
            <a:fillRect/>
          </a:stretch>
        </p:blipFill>
        <p:spPr>
          <a:xfrm>
            <a:off x="12706350" y="1638300"/>
            <a:ext cx="304800" cy="304800"/>
          </a:xfrm>
          <a:prstGeom prst="rect">
            <a:avLst/>
          </a:prstGeom>
        </p:spPr>
      </p:pic>
      <p:pic>
        <p:nvPicPr>
          <p:cNvPr id="11" name="Рисунок 10" descr="fruit01.png">
            <a:hlinkClick r:id="" action="ppaction://noaction">
              <a:snd r:embed="rId1" name="das_Obst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8631" y="823894"/>
            <a:ext cx="4271296" cy="22050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9" name="Рисунок 28" descr="fruit01.png">
            <a:hlinkClick r:id="" action="ppaction://noaction">
              <a:snd r:embed="rId3" name="das_Obst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631" y="823894"/>
            <a:ext cx="4271296" cy="2205056"/>
          </a:xfrm>
          <a:prstGeom prst="rect">
            <a:avLst/>
          </a:prstGeom>
        </p:spPr>
      </p:pic>
      <p:pic>
        <p:nvPicPr>
          <p:cNvPr id="22" name="Рисунок 21" descr="vegetable01.png">
            <a:hlinkClick r:id="" action="ppaction://noaction">
              <a:snd r:embed="rId5" name="das_Gemuse.wav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33980" y="476250"/>
            <a:ext cx="3587320" cy="2571750"/>
          </a:xfrm>
          <a:prstGeom prst="rect">
            <a:avLst/>
          </a:prstGeom>
        </p:spPr>
      </p:pic>
      <p:pic>
        <p:nvPicPr>
          <p:cNvPr id="25" name="Рисунок 24" descr="egg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91518" y="3711793"/>
            <a:ext cx="2399882" cy="2450625"/>
          </a:xfrm>
          <a:prstGeom prst="rect">
            <a:avLst/>
          </a:prstGeom>
        </p:spPr>
      </p:pic>
      <p:pic>
        <p:nvPicPr>
          <p:cNvPr id="26" name="Рисунок 25" descr="roasted-chicken-whole_5e259fba0445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00146" y="3638549"/>
            <a:ext cx="2920254" cy="2482215"/>
          </a:xfrm>
          <a:prstGeom prst="rect">
            <a:avLst/>
          </a:prstGeom>
        </p:spPr>
      </p:pic>
      <p:pic>
        <p:nvPicPr>
          <p:cNvPr id="27" name="Рисунок 26" descr="oil0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217711" y="3510186"/>
            <a:ext cx="3173228" cy="2719164"/>
          </a:xfrm>
          <a:prstGeom prst="rect">
            <a:avLst/>
          </a:prstGeom>
        </p:spPr>
      </p:pic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0" name="Рисунок 9" descr="glass of water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34500" y="933073"/>
            <a:ext cx="1752600" cy="2381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9" name="Рисунок 28" descr="fruit01.png">
            <a:hlinkClick r:id="" action="ppaction://noaction">
              <a:snd r:embed="rId3" name="das_Obst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631" y="823894"/>
            <a:ext cx="4271296" cy="2205056"/>
          </a:xfrm>
          <a:prstGeom prst="rect">
            <a:avLst/>
          </a:prstGeom>
        </p:spPr>
      </p:pic>
      <p:pic>
        <p:nvPicPr>
          <p:cNvPr id="22" name="Рисунок 21" descr="vegetable01.png">
            <a:hlinkClick r:id="" action="ppaction://noaction">
              <a:snd r:embed="rId5" name="das_Gemuse.wav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33980" y="476250"/>
            <a:ext cx="3587320" cy="2571750"/>
          </a:xfrm>
          <a:prstGeom prst="rect">
            <a:avLst/>
          </a:prstGeom>
        </p:spPr>
      </p:pic>
      <p:pic>
        <p:nvPicPr>
          <p:cNvPr id="25" name="Рисунок 24" descr="egg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91518" y="3711793"/>
            <a:ext cx="2399882" cy="2450625"/>
          </a:xfrm>
          <a:prstGeom prst="rect">
            <a:avLst/>
          </a:prstGeom>
        </p:spPr>
      </p:pic>
      <p:pic>
        <p:nvPicPr>
          <p:cNvPr id="26" name="Рисунок 25" descr="roasted-chicken-whole_5e259fba0445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00146" y="3638549"/>
            <a:ext cx="2920254" cy="2482215"/>
          </a:xfrm>
          <a:prstGeom prst="rect">
            <a:avLst/>
          </a:prstGeom>
        </p:spPr>
      </p:pic>
      <p:pic>
        <p:nvPicPr>
          <p:cNvPr id="27" name="Рисунок 26" descr="oil0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217711" y="3510186"/>
            <a:ext cx="3173228" cy="2719164"/>
          </a:xfrm>
          <a:prstGeom prst="rect">
            <a:avLst/>
          </a:prstGeom>
        </p:spPr>
      </p:pic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ectangle 1"/>
          <p:cNvSpPr>
            <a:spLocks noChangeArrowheads="1"/>
          </p:cNvSpPr>
          <p:nvPr/>
        </p:nvSpPr>
        <p:spPr bwMode="auto">
          <a:xfrm>
            <a:off x="0" y="2348880"/>
            <a:ext cx="343170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das Obst</a:t>
            </a:r>
            <a:endParaRPr lang="en-US" altLang="ru-RU" sz="5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7" name="Rectangle 1"/>
          <p:cNvSpPr>
            <a:spLocks noChangeArrowheads="1"/>
          </p:cNvSpPr>
          <p:nvPr/>
        </p:nvSpPr>
        <p:spPr bwMode="auto">
          <a:xfrm>
            <a:off x="3790950" y="2367930"/>
            <a:ext cx="4419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das Gemüse</a:t>
            </a:r>
            <a:endParaRPr lang="en-US" altLang="ru-RU" sz="5400" b="1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29" name="Рисунок 28" descr="fruit01.png">
            <a:hlinkClick r:id="" action="ppaction://noaction">
              <a:snd r:embed="rId3" name="das_Obst.wav"/>
            </a:hlinkClick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61931" y="442894"/>
            <a:ext cx="3422579" cy="1766906"/>
          </a:xfrm>
          <a:prstGeom prst="rect">
            <a:avLst/>
          </a:prstGeom>
        </p:spPr>
      </p:pic>
      <p:pic>
        <p:nvPicPr>
          <p:cNvPr id="22" name="Рисунок 21" descr="vegetable01.png">
            <a:hlinkClick r:id="" action="ppaction://noaction">
              <a:snd r:embed="rId4" name="das_Gemuse.wav"/>
            </a:hlinkClick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329130" y="0"/>
            <a:ext cx="3295020" cy="2362200"/>
          </a:xfrm>
          <a:prstGeom prst="rect">
            <a:avLst/>
          </a:prstGeom>
        </p:spPr>
      </p:pic>
      <p:pic>
        <p:nvPicPr>
          <p:cNvPr id="15" name="Рисунок 14" descr="glass of water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39250" y="285750"/>
            <a:ext cx="1752600" cy="2381627"/>
          </a:xfrm>
          <a:prstGeom prst="rect">
            <a:avLst/>
          </a:prstGeom>
        </p:spPr>
      </p:pic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8184232" y="2348880"/>
            <a:ext cx="400776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das Wasser</a:t>
            </a:r>
            <a:endParaRPr lang="en-US" altLang="ru-RU" sz="5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0" y="5842337"/>
            <a:ext cx="374441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das Öl</a:t>
            </a:r>
            <a:endParaRPr lang="en-US" altLang="ru-RU" sz="5400" b="1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4210050" y="5934670"/>
            <a:ext cx="2667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das Ei</a:t>
            </a:r>
            <a:endParaRPr lang="en-US" altLang="ru-RU" sz="5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7200900" y="5842337"/>
            <a:ext cx="49911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das Hühnchen</a:t>
            </a:r>
            <a:endParaRPr lang="de-DE" altLang="ru-RU" sz="5400" b="1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23" name="Рисунок 22" descr="egg2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515268" y="3540343"/>
            <a:ext cx="2185595" cy="2231807"/>
          </a:xfrm>
          <a:prstGeom prst="rect">
            <a:avLst/>
          </a:prstGeom>
        </p:spPr>
      </p:pic>
      <p:pic>
        <p:nvPicPr>
          <p:cNvPr id="28" name="Рисунок 27" descr="roasted-chicken-whole_5e259fba04457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19246" y="3429000"/>
            <a:ext cx="2863104" cy="2433638"/>
          </a:xfrm>
          <a:prstGeom prst="rect">
            <a:avLst/>
          </a:prstGeom>
        </p:spPr>
      </p:pic>
      <p:pic>
        <p:nvPicPr>
          <p:cNvPr id="30" name="Рисунок 29" descr="oil00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70011" y="3395886"/>
            <a:ext cx="2750837" cy="23572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as_Ob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as_Gem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as Was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asO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asE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as Hühnch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  <p:bldP spid="16" grpId="0"/>
      <p:bldP spid="17" grpId="0"/>
      <p:bldP spid="19" grpId="0"/>
      <p:bldP spid="20" grpId="0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das Wasser.wav">
            <a:hlinkClick r:id="" action="ppaction://media"/>
          </p:cNvPr>
          <p:cNvPicPr>
            <a:picLocks noRot="1" noChangeAspect="1"/>
          </p:cNvPicPr>
          <p:nvPr>
            <a:wavAudioFile r:embed="rId1" name="das Wasser.wav"/>
          </p:nvPr>
        </p:nvPicPr>
        <p:blipFill>
          <a:blip r:embed="rId4"/>
          <a:stretch>
            <a:fillRect/>
          </a:stretch>
        </p:blipFill>
        <p:spPr>
          <a:xfrm>
            <a:off x="12973050" y="2590800"/>
            <a:ext cx="304800" cy="304800"/>
          </a:xfrm>
          <a:prstGeom prst="rect">
            <a:avLst/>
          </a:prstGeom>
        </p:spPr>
      </p:pic>
      <p:sp>
        <p:nvSpPr>
          <p:cNvPr id="7" name="Штриховая стрелка вправо 6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8" name="Рисунок 7" descr="glass of wate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4500" y="933073"/>
            <a:ext cx="1752600" cy="2381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9" name="Рисунок 28" descr="fruit01.png">
            <a:hlinkClick r:id="" action="ppaction://noaction">
              <a:snd r:embed="rId3" name="das_Obst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631" y="823894"/>
            <a:ext cx="4271296" cy="2205056"/>
          </a:xfrm>
          <a:prstGeom prst="rect">
            <a:avLst/>
          </a:prstGeom>
        </p:spPr>
      </p:pic>
      <p:pic>
        <p:nvPicPr>
          <p:cNvPr id="22" name="Рисунок 21" descr="vegetable01.png">
            <a:hlinkClick r:id="" action="ppaction://noaction">
              <a:snd r:embed="rId5" name="das_Gemuse.wav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33980" y="476250"/>
            <a:ext cx="3587320" cy="2571750"/>
          </a:xfrm>
          <a:prstGeom prst="rect">
            <a:avLst/>
          </a:prstGeom>
        </p:spPr>
      </p:pic>
      <p:pic>
        <p:nvPicPr>
          <p:cNvPr id="25" name="Рисунок 24" descr="egg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91518" y="3711793"/>
            <a:ext cx="2399882" cy="2450625"/>
          </a:xfrm>
          <a:prstGeom prst="rect">
            <a:avLst/>
          </a:prstGeom>
        </p:spPr>
      </p:pic>
      <p:pic>
        <p:nvPicPr>
          <p:cNvPr id="26" name="Рисунок 25" descr="roasted-chicken-whole_5e259fba0445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00146" y="3638549"/>
            <a:ext cx="2920254" cy="2482215"/>
          </a:xfrm>
          <a:prstGeom prst="rect">
            <a:avLst/>
          </a:prstGeom>
        </p:spPr>
      </p:pic>
      <p:pic>
        <p:nvPicPr>
          <p:cNvPr id="27" name="Рисунок 26" descr="oil0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217711" y="3510186"/>
            <a:ext cx="3173228" cy="2719164"/>
          </a:xfrm>
          <a:prstGeom prst="rect">
            <a:avLst/>
          </a:prstGeom>
        </p:spPr>
      </p:pic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0" name="Рисунок 9" descr="glass of water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34500" y="933073"/>
            <a:ext cx="1752600" cy="2381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9" name="Рисунок 28" descr="fruit01.png">
            <a:hlinkClick r:id="" action="ppaction://noaction">
              <a:snd r:embed="rId3" name="das_Obst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631" y="823894"/>
            <a:ext cx="4271296" cy="2205056"/>
          </a:xfrm>
          <a:prstGeom prst="rect">
            <a:avLst/>
          </a:prstGeom>
        </p:spPr>
      </p:pic>
      <p:pic>
        <p:nvPicPr>
          <p:cNvPr id="22" name="Рисунок 21" descr="vegetable01.png">
            <a:hlinkClick r:id="" action="ppaction://noaction">
              <a:snd r:embed="rId5" name="das_Gemuse.wav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33980" y="476250"/>
            <a:ext cx="3587320" cy="2571750"/>
          </a:xfrm>
          <a:prstGeom prst="rect">
            <a:avLst/>
          </a:prstGeom>
        </p:spPr>
      </p:pic>
      <p:pic>
        <p:nvPicPr>
          <p:cNvPr id="25" name="Рисунок 24" descr="egg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91518" y="3711793"/>
            <a:ext cx="2399882" cy="2450625"/>
          </a:xfrm>
          <a:prstGeom prst="rect">
            <a:avLst/>
          </a:prstGeom>
        </p:spPr>
      </p:pic>
      <p:pic>
        <p:nvPicPr>
          <p:cNvPr id="26" name="Рисунок 25" descr="roasted-chicken-whole_5e259fba0445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00146" y="3638549"/>
            <a:ext cx="2920254" cy="2482215"/>
          </a:xfrm>
          <a:prstGeom prst="rect">
            <a:avLst/>
          </a:prstGeom>
        </p:spPr>
      </p:pic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9" name="Рисунок 8" descr="glass of water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34500" y="933073"/>
            <a:ext cx="1752600" cy="2381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6" name="das Öl.wav">
            <a:hlinkClick r:id="" action="ppaction://media"/>
          </p:cNvPr>
          <p:cNvPicPr>
            <a:picLocks noRot="1" noChangeAspect="1"/>
          </p:cNvPicPr>
          <p:nvPr>
            <a:wavAudioFile r:embed="rId1" name="das Öl.wav"/>
          </p:nvPr>
        </p:nvPicPr>
        <p:blipFill>
          <a:blip r:embed="rId4"/>
          <a:stretch>
            <a:fillRect/>
          </a:stretch>
        </p:blipFill>
        <p:spPr>
          <a:xfrm>
            <a:off x="12934950" y="2038350"/>
            <a:ext cx="304800" cy="304800"/>
          </a:xfrm>
          <a:prstGeom prst="rect">
            <a:avLst/>
          </a:prstGeom>
        </p:spPr>
      </p:pic>
      <p:pic>
        <p:nvPicPr>
          <p:cNvPr id="17" name="Рисунок 16" descr="oil0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17711" y="3510186"/>
            <a:ext cx="3173228" cy="27191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Рисунок 15" descr="apples00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11818" y="666750"/>
            <a:ext cx="3668205" cy="2266950"/>
          </a:xfrm>
          <a:prstGeom prst="rect">
            <a:avLst/>
          </a:prstGeom>
        </p:spPr>
      </p:pic>
      <p:pic>
        <p:nvPicPr>
          <p:cNvPr id="18" name="Рисунок 17" descr="bananas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0090" y="438150"/>
            <a:ext cx="3136122" cy="2514600"/>
          </a:xfrm>
          <a:prstGeom prst="rect">
            <a:avLst/>
          </a:prstGeom>
        </p:spPr>
      </p:pic>
      <p:pic>
        <p:nvPicPr>
          <p:cNvPr id="20" name="Рисунок 19" descr="nuts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89218" y="647700"/>
            <a:ext cx="3648634" cy="2114550"/>
          </a:xfrm>
          <a:prstGeom prst="rect">
            <a:avLst/>
          </a:prstGeom>
        </p:spPr>
      </p:pic>
      <p:pic>
        <p:nvPicPr>
          <p:cNvPr id="15" name="Рисунок 14" descr="lemons0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94175" y="3371850"/>
            <a:ext cx="3160487" cy="2552700"/>
          </a:xfrm>
          <a:prstGeom prst="rect">
            <a:avLst/>
          </a:prstGeom>
        </p:spPr>
      </p:pic>
      <p:pic>
        <p:nvPicPr>
          <p:cNvPr id="24" name="Рисунок 23" descr="orange0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590805" y="3420616"/>
            <a:ext cx="2774491" cy="2408684"/>
          </a:xfrm>
          <a:prstGeom prst="rect">
            <a:avLst/>
          </a:prstGeom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76300" y="3448050"/>
            <a:ext cx="3193261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Штриховая стрелка вправо 22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Рисунок 15" descr="apples00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11818" y="666750"/>
            <a:ext cx="3668205" cy="2266950"/>
          </a:xfrm>
          <a:prstGeom prst="rect">
            <a:avLst/>
          </a:prstGeom>
        </p:spPr>
      </p:pic>
      <p:pic>
        <p:nvPicPr>
          <p:cNvPr id="18" name="Рисунок 17" descr="bananas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0090" y="438150"/>
            <a:ext cx="3136122" cy="2514600"/>
          </a:xfrm>
          <a:prstGeom prst="rect">
            <a:avLst/>
          </a:prstGeom>
        </p:spPr>
      </p:pic>
      <p:pic>
        <p:nvPicPr>
          <p:cNvPr id="20" name="Рисунок 19" descr="nuts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89218" y="647700"/>
            <a:ext cx="3648634" cy="2114550"/>
          </a:xfrm>
          <a:prstGeom prst="rect">
            <a:avLst/>
          </a:prstGeom>
        </p:spPr>
      </p:pic>
      <p:pic>
        <p:nvPicPr>
          <p:cNvPr id="15" name="Рисунок 14" descr="lemons0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94175" y="3371850"/>
            <a:ext cx="3160487" cy="2552700"/>
          </a:xfrm>
          <a:prstGeom prst="rect">
            <a:avLst/>
          </a:prstGeom>
        </p:spPr>
      </p:pic>
      <p:pic>
        <p:nvPicPr>
          <p:cNvPr id="24" name="Рисунок 23" descr="orange0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590805" y="3420616"/>
            <a:ext cx="2774491" cy="2408684"/>
          </a:xfrm>
          <a:prstGeom prst="rect">
            <a:avLst/>
          </a:prstGeom>
        </p:spPr>
      </p:pic>
      <p:sp>
        <p:nvSpPr>
          <p:cNvPr id="23" name="Штриховая стрелка вправо 22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Штриховая стрелка вправо 22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0" name="die_Sussigkeiten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12515850" y="2457450"/>
            <a:ext cx="304800" cy="304800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76300" y="3448050"/>
            <a:ext cx="3193261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Рисунок 15" descr="apples00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11818" y="666750"/>
            <a:ext cx="3668205" cy="2266950"/>
          </a:xfrm>
          <a:prstGeom prst="rect">
            <a:avLst/>
          </a:prstGeom>
        </p:spPr>
      </p:pic>
      <p:pic>
        <p:nvPicPr>
          <p:cNvPr id="18" name="Рисунок 17" descr="bananas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0090" y="438150"/>
            <a:ext cx="3136122" cy="2514600"/>
          </a:xfrm>
          <a:prstGeom prst="rect">
            <a:avLst/>
          </a:prstGeom>
        </p:spPr>
      </p:pic>
      <p:pic>
        <p:nvPicPr>
          <p:cNvPr id="20" name="Рисунок 19" descr="nuts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89218" y="647700"/>
            <a:ext cx="3648634" cy="2114550"/>
          </a:xfrm>
          <a:prstGeom prst="rect">
            <a:avLst/>
          </a:prstGeom>
        </p:spPr>
      </p:pic>
      <p:pic>
        <p:nvPicPr>
          <p:cNvPr id="15" name="Рисунок 14" descr="lemons0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94175" y="3371850"/>
            <a:ext cx="3160487" cy="2552700"/>
          </a:xfrm>
          <a:prstGeom prst="rect">
            <a:avLst/>
          </a:prstGeom>
        </p:spPr>
      </p:pic>
      <p:pic>
        <p:nvPicPr>
          <p:cNvPr id="24" name="Рисунок 23" descr="orange0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590805" y="3420616"/>
            <a:ext cx="2774491" cy="2408684"/>
          </a:xfrm>
          <a:prstGeom prst="rect">
            <a:avLst/>
          </a:prstGeom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76300" y="3448050"/>
            <a:ext cx="3193261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Штриховая стрелка вправо 22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Рисунок 15" descr="apples00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11818" y="666750"/>
            <a:ext cx="3668205" cy="2266950"/>
          </a:xfrm>
          <a:prstGeom prst="rect">
            <a:avLst/>
          </a:prstGeom>
        </p:spPr>
      </p:pic>
      <p:pic>
        <p:nvPicPr>
          <p:cNvPr id="18" name="Рисунок 17" descr="bananas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0090" y="438150"/>
            <a:ext cx="3136122" cy="2514600"/>
          </a:xfrm>
          <a:prstGeom prst="rect">
            <a:avLst/>
          </a:prstGeom>
        </p:spPr>
      </p:pic>
      <p:pic>
        <p:nvPicPr>
          <p:cNvPr id="15" name="Рисунок 14" descr="lemons0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94175" y="3371850"/>
            <a:ext cx="3160487" cy="2552700"/>
          </a:xfrm>
          <a:prstGeom prst="rect">
            <a:avLst/>
          </a:prstGeom>
        </p:spPr>
      </p:pic>
      <p:pic>
        <p:nvPicPr>
          <p:cNvPr id="24" name="Рисунок 23" descr="orange0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590805" y="3420616"/>
            <a:ext cx="2774491" cy="2408684"/>
          </a:xfrm>
          <a:prstGeom prst="rect">
            <a:avLst/>
          </a:prstGeom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76300" y="3448050"/>
            <a:ext cx="3193261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Штриховая стрелка вправо 22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Штриховая стрелка вправо 22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0" name="die Nüsse.wav">
            <a:hlinkClick r:id="" action="ppaction://media"/>
          </p:cNvPr>
          <p:cNvPicPr>
            <a:picLocks noRot="1" noChangeAspect="1"/>
          </p:cNvPicPr>
          <p:nvPr>
            <a:wavAudioFile r:embed="rId1" name="die Nüsse.wav"/>
          </p:nvPr>
        </p:nvPicPr>
        <p:blipFill>
          <a:blip r:embed="rId4"/>
          <a:stretch>
            <a:fillRect/>
          </a:stretch>
        </p:blipFill>
        <p:spPr>
          <a:xfrm>
            <a:off x="12782550" y="2114550"/>
            <a:ext cx="304800" cy="304800"/>
          </a:xfrm>
          <a:prstGeom prst="rect">
            <a:avLst/>
          </a:prstGeom>
        </p:spPr>
      </p:pic>
      <p:pic>
        <p:nvPicPr>
          <p:cNvPr id="11" name="Рисунок 10" descr="nuts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89218" y="647700"/>
            <a:ext cx="3648634" cy="2114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9" name="Рисунок 28" descr="fruit01.png">
            <a:hlinkClick r:id="" action="ppaction://noaction">
              <a:snd r:embed="rId6" name="das_Obst.wav"/>
            </a:hlinkClick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38131" y="4671994"/>
            <a:ext cx="3680884" cy="1900256"/>
          </a:xfrm>
          <a:prstGeom prst="rect">
            <a:avLst/>
          </a:prstGeom>
        </p:spPr>
      </p:pic>
      <p:pic>
        <p:nvPicPr>
          <p:cNvPr id="22" name="Рисунок 21" descr="vegetable01.png">
            <a:hlinkClick r:id="" action="ppaction://noaction">
              <a:snd r:embed="rId7" name="das_Gemuse.wav"/>
            </a:hlinkClick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462480" y="4514850"/>
            <a:ext cx="3082438" cy="2209800"/>
          </a:xfrm>
          <a:prstGeom prst="rect">
            <a:avLst/>
          </a:prstGeom>
        </p:spPr>
      </p:pic>
      <p:pic>
        <p:nvPicPr>
          <p:cNvPr id="20" name="Рисунок 19" descr="egg2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781968" y="1154107"/>
            <a:ext cx="2185595" cy="2231807"/>
          </a:xfrm>
          <a:prstGeom prst="rect">
            <a:avLst/>
          </a:prstGeom>
        </p:spPr>
      </p:pic>
      <p:pic>
        <p:nvPicPr>
          <p:cNvPr id="23" name="Рисунок 22" descr="roasted-chicken-whole_5e259fba04457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14496" y="1061814"/>
            <a:ext cx="2852160" cy="2424336"/>
          </a:xfrm>
          <a:prstGeom prst="rect">
            <a:avLst/>
          </a:prstGeom>
        </p:spPr>
      </p:pic>
      <p:pic>
        <p:nvPicPr>
          <p:cNvPr id="28" name="Рисунок 27" descr="oil00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98611" y="1200150"/>
            <a:ext cx="2750837" cy="2357214"/>
          </a:xfrm>
          <a:prstGeom prst="rect">
            <a:avLst/>
          </a:prstGeom>
        </p:spPr>
      </p:pic>
      <p:sp>
        <p:nvSpPr>
          <p:cNvPr id="30" name="Rectangle 1"/>
          <p:cNvSpPr>
            <a:spLocks noChangeArrowheads="1"/>
          </p:cNvSpPr>
          <p:nvPr/>
        </p:nvSpPr>
        <p:spPr bwMode="auto">
          <a:xfrm>
            <a:off x="0" y="0"/>
            <a:ext cx="374441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das Öl</a:t>
            </a:r>
            <a:endParaRPr lang="en-US" altLang="ru-RU" sz="5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1" name="Rectangle 1"/>
          <p:cNvSpPr>
            <a:spLocks noChangeArrowheads="1"/>
          </p:cNvSpPr>
          <p:nvPr/>
        </p:nvSpPr>
        <p:spPr bwMode="auto">
          <a:xfrm>
            <a:off x="4210050" y="0"/>
            <a:ext cx="2667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das Ei</a:t>
            </a:r>
            <a:endParaRPr lang="en-US" altLang="ru-RU" sz="5400" b="1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2" name="Rectangle 1"/>
          <p:cNvSpPr>
            <a:spLocks noChangeArrowheads="1"/>
          </p:cNvSpPr>
          <p:nvPr/>
        </p:nvSpPr>
        <p:spPr bwMode="auto">
          <a:xfrm>
            <a:off x="7258050" y="0"/>
            <a:ext cx="49339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das Hühnchen</a:t>
            </a:r>
            <a:endParaRPr lang="de-DE" altLang="ru-RU" sz="5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3" name="Rectangle 1"/>
          <p:cNvSpPr>
            <a:spLocks noChangeArrowheads="1"/>
          </p:cNvSpPr>
          <p:nvPr/>
        </p:nvSpPr>
        <p:spPr bwMode="auto">
          <a:xfrm>
            <a:off x="0" y="3629620"/>
            <a:ext cx="343170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das Obst</a:t>
            </a:r>
            <a:endParaRPr lang="en-US" altLang="ru-RU" sz="5400" b="1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4" name="Rectangle 1"/>
          <p:cNvSpPr>
            <a:spLocks noChangeArrowheads="1"/>
          </p:cNvSpPr>
          <p:nvPr/>
        </p:nvSpPr>
        <p:spPr bwMode="auto">
          <a:xfrm>
            <a:off x="3790950" y="3648670"/>
            <a:ext cx="4419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das Gemüse</a:t>
            </a:r>
            <a:endParaRPr lang="en-US" altLang="ru-RU" sz="5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6" name="Rectangle 1"/>
          <p:cNvSpPr>
            <a:spLocks noChangeArrowheads="1"/>
          </p:cNvSpPr>
          <p:nvPr/>
        </p:nvSpPr>
        <p:spPr bwMode="auto">
          <a:xfrm>
            <a:off x="8184232" y="3629620"/>
            <a:ext cx="400776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das Wasser</a:t>
            </a:r>
            <a:endParaRPr lang="en-US" altLang="ru-RU" sz="5400" b="1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15" name="Рисунок 14" descr="glass of water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72600" y="4476373"/>
            <a:ext cx="1752600" cy="2381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asO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asE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as Hühnch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as_Ob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as_Gem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as Was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  <p:bldP spid="36" grpId="0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Рисунок 15" descr="apples00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11818" y="666750"/>
            <a:ext cx="3668205" cy="2266950"/>
          </a:xfrm>
          <a:prstGeom prst="rect">
            <a:avLst/>
          </a:prstGeom>
        </p:spPr>
      </p:pic>
      <p:pic>
        <p:nvPicPr>
          <p:cNvPr id="18" name="Рисунок 17" descr="bananas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0090" y="438150"/>
            <a:ext cx="3136122" cy="2514600"/>
          </a:xfrm>
          <a:prstGeom prst="rect">
            <a:avLst/>
          </a:prstGeom>
        </p:spPr>
      </p:pic>
      <p:pic>
        <p:nvPicPr>
          <p:cNvPr id="20" name="Рисунок 19" descr="nuts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89218" y="647700"/>
            <a:ext cx="3648634" cy="2114550"/>
          </a:xfrm>
          <a:prstGeom prst="rect">
            <a:avLst/>
          </a:prstGeom>
        </p:spPr>
      </p:pic>
      <p:pic>
        <p:nvPicPr>
          <p:cNvPr id="15" name="Рисунок 14" descr="lemons0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94175" y="3371850"/>
            <a:ext cx="3160487" cy="2552700"/>
          </a:xfrm>
          <a:prstGeom prst="rect">
            <a:avLst/>
          </a:prstGeom>
        </p:spPr>
      </p:pic>
      <p:pic>
        <p:nvPicPr>
          <p:cNvPr id="24" name="Рисунок 23" descr="orange0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590805" y="3420616"/>
            <a:ext cx="2774491" cy="2408684"/>
          </a:xfrm>
          <a:prstGeom prst="rect">
            <a:avLst/>
          </a:prstGeom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76300" y="3448050"/>
            <a:ext cx="3193261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Штриховая стрелка вправо 22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Рисунок 15" descr="apples00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11818" y="666750"/>
            <a:ext cx="3668205" cy="2266950"/>
          </a:xfrm>
          <a:prstGeom prst="rect">
            <a:avLst/>
          </a:prstGeom>
        </p:spPr>
      </p:pic>
      <p:pic>
        <p:nvPicPr>
          <p:cNvPr id="18" name="Рисунок 17" descr="bananas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0090" y="438150"/>
            <a:ext cx="3136122" cy="2514600"/>
          </a:xfrm>
          <a:prstGeom prst="rect">
            <a:avLst/>
          </a:prstGeom>
        </p:spPr>
      </p:pic>
      <p:pic>
        <p:nvPicPr>
          <p:cNvPr id="20" name="Рисунок 19" descr="nuts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89218" y="647700"/>
            <a:ext cx="3648634" cy="2114550"/>
          </a:xfrm>
          <a:prstGeom prst="rect">
            <a:avLst/>
          </a:prstGeom>
        </p:spPr>
      </p:pic>
      <p:pic>
        <p:nvPicPr>
          <p:cNvPr id="24" name="Рисунок 23" descr="orange0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590805" y="3420616"/>
            <a:ext cx="2774491" cy="2408684"/>
          </a:xfrm>
          <a:prstGeom prst="rect">
            <a:avLst/>
          </a:prstGeom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76300" y="3448050"/>
            <a:ext cx="3193261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Штриховая стрелка вправо 22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Штриховая стрелка вправо 22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0" name="die Zitronen.wav">
            <a:hlinkClick r:id="" action="ppaction://media"/>
          </p:cNvPr>
          <p:cNvPicPr>
            <a:picLocks noRot="1" noChangeAspect="1"/>
          </p:cNvPicPr>
          <p:nvPr>
            <a:wavAudioFile r:embed="rId1" name="die Zitronen.wav"/>
          </p:nvPr>
        </p:nvPicPr>
        <p:blipFill>
          <a:blip r:embed="rId4"/>
          <a:stretch>
            <a:fillRect/>
          </a:stretch>
        </p:blipFill>
        <p:spPr>
          <a:xfrm>
            <a:off x="12877800" y="2419350"/>
            <a:ext cx="304800" cy="304800"/>
          </a:xfrm>
          <a:prstGeom prst="rect">
            <a:avLst/>
          </a:prstGeom>
        </p:spPr>
      </p:pic>
      <p:pic>
        <p:nvPicPr>
          <p:cNvPr id="11" name="Рисунок 10" descr="lemons0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94175" y="3371850"/>
            <a:ext cx="3160487" cy="2552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Рисунок 15" descr="apples00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11818" y="666750"/>
            <a:ext cx="3668205" cy="2266950"/>
          </a:xfrm>
          <a:prstGeom prst="rect">
            <a:avLst/>
          </a:prstGeom>
        </p:spPr>
      </p:pic>
      <p:pic>
        <p:nvPicPr>
          <p:cNvPr id="18" name="Рисунок 17" descr="bananas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0090" y="438150"/>
            <a:ext cx="3136122" cy="2514600"/>
          </a:xfrm>
          <a:prstGeom prst="rect">
            <a:avLst/>
          </a:prstGeom>
        </p:spPr>
      </p:pic>
      <p:pic>
        <p:nvPicPr>
          <p:cNvPr id="20" name="Рисунок 19" descr="nuts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89218" y="647700"/>
            <a:ext cx="3648634" cy="2114550"/>
          </a:xfrm>
          <a:prstGeom prst="rect">
            <a:avLst/>
          </a:prstGeom>
        </p:spPr>
      </p:pic>
      <p:pic>
        <p:nvPicPr>
          <p:cNvPr id="15" name="Рисунок 14" descr="lemons0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94175" y="3371850"/>
            <a:ext cx="3160487" cy="2552700"/>
          </a:xfrm>
          <a:prstGeom prst="rect">
            <a:avLst/>
          </a:prstGeom>
        </p:spPr>
      </p:pic>
      <p:pic>
        <p:nvPicPr>
          <p:cNvPr id="24" name="Рисунок 23" descr="orange0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590805" y="3420616"/>
            <a:ext cx="2774491" cy="2408684"/>
          </a:xfrm>
          <a:prstGeom prst="rect">
            <a:avLst/>
          </a:prstGeom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76300" y="3448050"/>
            <a:ext cx="3193261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Штриховая стрелка вправо 22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Рисунок 17" descr="bananas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0090" y="438150"/>
            <a:ext cx="3136122" cy="2514600"/>
          </a:xfrm>
          <a:prstGeom prst="rect">
            <a:avLst/>
          </a:prstGeom>
        </p:spPr>
      </p:pic>
      <p:pic>
        <p:nvPicPr>
          <p:cNvPr id="20" name="Рисунок 19" descr="nuts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89218" y="647700"/>
            <a:ext cx="3648634" cy="2114550"/>
          </a:xfrm>
          <a:prstGeom prst="rect">
            <a:avLst/>
          </a:prstGeom>
        </p:spPr>
      </p:pic>
      <p:pic>
        <p:nvPicPr>
          <p:cNvPr id="15" name="Рисунок 14" descr="lemons0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94175" y="3371850"/>
            <a:ext cx="3160487" cy="2552700"/>
          </a:xfrm>
          <a:prstGeom prst="rect">
            <a:avLst/>
          </a:prstGeom>
        </p:spPr>
      </p:pic>
      <p:pic>
        <p:nvPicPr>
          <p:cNvPr id="24" name="Рисунок 23" descr="orange0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590805" y="3420616"/>
            <a:ext cx="2774491" cy="2408684"/>
          </a:xfrm>
          <a:prstGeom prst="rect">
            <a:avLst/>
          </a:prstGeom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76300" y="3448050"/>
            <a:ext cx="3193261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Штриховая стрелка вправо 22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Штриховая стрелка вправо 22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0" name="die-Aepfel.wav">
            <a:hlinkClick r:id="" action="ppaction://media"/>
          </p:cNvPr>
          <p:cNvPicPr>
            <a:picLocks noRot="1" noChangeAspect="1"/>
          </p:cNvPicPr>
          <p:nvPr>
            <a:wavAudioFile r:embed="rId1" name="die-Aepfel.wav"/>
          </p:nvPr>
        </p:nvPicPr>
        <p:blipFill>
          <a:blip r:embed="rId4"/>
          <a:stretch>
            <a:fillRect/>
          </a:stretch>
        </p:blipFill>
        <p:spPr>
          <a:xfrm>
            <a:off x="12630150" y="2305050"/>
            <a:ext cx="304800" cy="304800"/>
          </a:xfrm>
          <a:prstGeom prst="rect">
            <a:avLst/>
          </a:prstGeom>
        </p:spPr>
      </p:pic>
      <p:pic>
        <p:nvPicPr>
          <p:cNvPr id="11" name="Рисунок 10" descr="apples00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11818" y="666750"/>
            <a:ext cx="3668205" cy="2266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Рисунок 15" descr="apples00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11818" y="666750"/>
            <a:ext cx="3668205" cy="2266950"/>
          </a:xfrm>
          <a:prstGeom prst="rect">
            <a:avLst/>
          </a:prstGeom>
        </p:spPr>
      </p:pic>
      <p:pic>
        <p:nvPicPr>
          <p:cNvPr id="18" name="Рисунок 17" descr="bananas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0090" y="438150"/>
            <a:ext cx="3136122" cy="2514600"/>
          </a:xfrm>
          <a:prstGeom prst="rect">
            <a:avLst/>
          </a:prstGeom>
        </p:spPr>
      </p:pic>
      <p:pic>
        <p:nvPicPr>
          <p:cNvPr id="20" name="Рисунок 19" descr="nuts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89218" y="647700"/>
            <a:ext cx="3648634" cy="2114550"/>
          </a:xfrm>
          <a:prstGeom prst="rect">
            <a:avLst/>
          </a:prstGeom>
        </p:spPr>
      </p:pic>
      <p:pic>
        <p:nvPicPr>
          <p:cNvPr id="15" name="Рисунок 14" descr="lemons0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94175" y="3371850"/>
            <a:ext cx="3160487" cy="2552700"/>
          </a:xfrm>
          <a:prstGeom prst="rect">
            <a:avLst/>
          </a:prstGeom>
        </p:spPr>
      </p:pic>
      <p:pic>
        <p:nvPicPr>
          <p:cNvPr id="24" name="Рисунок 23" descr="orange0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590805" y="3420616"/>
            <a:ext cx="2774491" cy="2408684"/>
          </a:xfrm>
          <a:prstGeom prst="rect">
            <a:avLst/>
          </a:prstGeom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76300" y="3448050"/>
            <a:ext cx="3193261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Штриховая стрелка вправо 22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Рисунок 15" descr="apples00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11818" y="666750"/>
            <a:ext cx="3668205" cy="2266950"/>
          </a:xfrm>
          <a:prstGeom prst="rect">
            <a:avLst/>
          </a:prstGeom>
        </p:spPr>
      </p:pic>
      <p:pic>
        <p:nvPicPr>
          <p:cNvPr id="18" name="Рисунок 17" descr="bananas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0090" y="438150"/>
            <a:ext cx="3136122" cy="2514600"/>
          </a:xfrm>
          <a:prstGeom prst="rect">
            <a:avLst/>
          </a:prstGeom>
        </p:spPr>
      </p:pic>
      <p:pic>
        <p:nvPicPr>
          <p:cNvPr id="20" name="Рисунок 19" descr="nuts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89218" y="647700"/>
            <a:ext cx="3648634" cy="2114550"/>
          </a:xfrm>
          <a:prstGeom prst="rect">
            <a:avLst/>
          </a:prstGeom>
        </p:spPr>
      </p:pic>
      <p:pic>
        <p:nvPicPr>
          <p:cNvPr id="15" name="Рисунок 14" descr="lemons0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94175" y="3371850"/>
            <a:ext cx="3160487" cy="2552700"/>
          </a:xfrm>
          <a:prstGeom prst="rect">
            <a:avLst/>
          </a:prstGeom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76300" y="3448050"/>
            <a:ext cx="3193261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Штриховая стрелка вправо 22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Штриховая стрелка вправо 22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0" name="die Apfelsinen.wav">
            <a:hlinkClick r:id="" action="ppaction://media"/>
          </p:cNvPr>
          <p:cNvPicPr>
            <a:picLocks noRot="1" noChangeAspect="1"/>
          </p:cNvPicPr>
          <p:nvPr>
            <a:wavAudioFile r:embed="rId1" name="die Apfelsinen.wav"/>
          </p:nvPr>
        </p:nvPicPr>
        <p:blipFill>
          <a:blip r:embed="rId4"/>
          <a:stretch>
            <a:fillRect/>
          </a:stretch>
        </p:blipFill>
        <p:spPr>
          <a:xfrm>
            <a:off x="12706350" y="1238250"/>
            <a:ext cx="304800" cy="304800"/>
          </a:xfrm>
          <a:prstGeom prst="rect">
            <a:avLst/>
          </a:prstGeom>
        </p:spPr>
      </p:pic>
      <p:pic>
        <p:nvPicPr>
          <p:cNvPr id="11" name="Рисунок 10" descr="orange0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90805" y="3420616"/>
            <a:ext cx="2774491" cy="24086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Рисунок 15" descr="apples00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11818" y="666750"/>
            <a:ext cx="3668205" cy="2266950"/>
          </a:xfrm>
          <a:prstGeom prst="rect">
            <a:avLst/>
          </a:prstGeom>
        </p:spPr>
      </p:pic>
      <p:pic>
        <p:nvPicPr>
          <p:cNvPr id="18" name="Рисунок 17" descr="bananas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0090" y="438150"/>
            <a:ext cx="3136122" cy="2514600"/>
          </a:xfrm>
          <a:prstGeom prst="rect">
            <a:avLst/>
          </a:prstGeom>
        </p:spPr>
      </p:pic>
      <p:pic>
        <p:nvPicPr>
          <p:cNvPr id="20" name="Рисунок 19" descr="nuts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89218" y="647700"/>
            <a:ext cx="3648634" cy="2114550"/>
          </a:xfrm>
          <a:prstGeom prst="rect">
            <a:avLst/>
          </a:prstGeom>
        </p:spPr>
      </p:pic>
      <p:pic>
        <p:nvPicPr>
          <p:cNvPr id="15" name="Рисунок 14" descr="lemons0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94175" y="3371850"/>
            <a:ext cx="3160487" cy="2552700"/>
          </a:xfrm>
          <a:prstGeom prst="rect">
            <a:avLst/>
          </a:prstGeom>
        </p:spPr>
      </p:pic>
      <p:pic>
        <p:nvPicPr>
          <p:cNvPr id="24" name="Рисунок 23" descr="orange0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590805" y="3420616"/>
            <a:ext cx="2774491" cy="2408684"/>
          </a:xfrm>
          <a:prstGeom prst="rect">
            <a:avLst/>
          </a:prstGeom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76300" y="3448050"/>
            <a:ext cx="3193261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Штриховая стрелка вправо 22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ectangle 1"/>
          <p:cNvSpPr>
            <a:spLocks noChangeArrowheads="1"/>
          </p:cNvSpPr>
          <p:nvPr/>
        </p:nvSpPr>
        <p:spPr bwMode="auto">
          <a:xfrm>
            <a:off x="0" y="2348880"/>
            <a:ext cx="38290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48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Bananen</a:t>
            </a:r>
            <a:endParaRPr lang="en-US" altLang="ru-RU" sz="48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3" name="Rectangle 1"/>
          <p:cNvSpPr>
            <a:spLocks noChangeArrowheads="1"/>
          </p:cNvSpPr>
          <p:nvPr/>
        </p:nvSpPr>
        <p:spPr bwMode="auto">
          <a:xfrm>
            <a:off x="4343400" y="2276872"/>
            <a:ext cx="32194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48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Äpfel</a:t>
            </a:r>
            <a:endParaRPr lang="en-US" altLang="ru-RU" sz="4800" b="1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5" name="Rectangle 1"/>
          <p:cNvSpPr>
            <a:spLocks noChangeArrowheads="1"/>
          </p:cNvSpPr>
          <p:nvPr/>
        </p:nvSpPr>
        <p:spPr bwMode="auto">
          <a:xfrm>
            <a:off x="8184232" y="2276872"/>
            <a:ext cx="400776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48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Nüsse</a:t>
            </a:r>
            <a:endParaRPr lang="en-US" altLang="ru-RU" sz="48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16" name="Рисунок 15" descr="apples00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759419" y="0"/>
            <a:ext cx="3452648" cy="2133736"/>
          </a:xfrm>
          <a:prstGeom prst="rect">
            <a:avLst/>
          </a:prstGeom>
        </p:spPr>
      </p:pic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0" y="6027003"/>
            <a:ext cx="43053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48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Süßigkeiten</a:t>
            </a:r>
            <a:endParaRPr lang="en-US" altLang="ru-RU" sz="4800" b="1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18" name="Рисунок 17" descr="bananas0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41040" y="0"/>
            <a:ext cx="2880320" cy="2309493"/>
          </a:xfrm>
          <a:prstGeom prst="rect">
            <a:avLst/>
          </a:prstGeom>
        </p:spPr>
      </p:pic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4151784" y="6027003"/>
            <a:ext cx="383016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48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Zitronen</a:t>
            </a:r>
            <a:endParaRPr lang="en-US" altLang="ru-RU" sz="48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20" name="Рисунок 19" descr="nuts1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198768" y="247650"/>
            <a:ext cx="3418540" cy="1981200"/>
          </a:xfrm>
          <a:prstGeom prst="rect">
            <a:avLst/>
          </a:prstGeom>
        </p:spPr>
      </p:pic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8172450" y="6119336"/>
            <a:ext cx="40195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4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Apfelsinen</a:t>
            </a:r>
            <a:endParaRPr lang="en-US" altLang="ru-RU" sz="4400" b="1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15" name="Рисунок 14" descr="lemons01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594176" y="3371850"/>
            <a:ext cx="2942042" cy="2376264"/>
          </a:xfrm>
          <a:prstGeom prst="rect">
            <a:avLst/>
          </a:prstGeom>
        </p:spPr>
      </p:pic>
      <p:pic>
        <p:nvPicPr>
          <p:cNvPr id="24" name="Рисунок 23" descr="orange00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914656" y="3515866"/>
            <a:ext cx="2448272" cy="2125476"/>
          </a:xfrm>
          <a:prstGeom prst="rect">
            <a:avLst/>
          </a:prstGeom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38150" y="3200400"/>
            <a:ext cx="3193261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e Bana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e Äpf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e Nüs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e_Sussigkeit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ie Zitro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e Apfelsi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/>
      <p:bldP spid="35" grpId="0"/>
      <p:bldP spid="17" grpId="0"/>
      <p:bldP spid="19" grpId="0"/>
      <p:bldP spid="22" grpId="0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Рисунок 15" descr="apples00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11818" y="666750"/>
            <a:ext cx="3668205" cy="2266950"/>
          </a:xfrm>
          <a:prstGeom prst="rect">
            <a:avLst/>
          </a:prstGeom>
        </p:spPr>
      </p:pic>
      <p:pic>
        <p:nvPicPr>
          <p:cNvPr id="20" name="Рисунок 19" descr="nuts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89218" y="647700"/>
            <a:ext cx="3648634" cy="2114550"/>
          </a:xfrm>
          <a:prstGeom prst="rect">
            <a:avLst/>
          </a:prstGeom>
        </p:spPr>
      </p:pic>
      <p:pic>
        <p:nvPicPr>
          <p:cNvPr id="15" name="Рисунок 14" descr="lemons0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94175" y="3371850"/>
            <a:ext cx="3160487" cy="2552700"/>
          </a:xfrm>
          <a:prstGeom prst="rect">
            <a:avLst/>
          </a:prstGeom>
        </p:spPr>
      </p:pic>
      <p:pic>
        <p:nvPicPr>
          <p:cNvPr id="24" name="Рисунок 23" descr="orange0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590805" y="3420616"/>
            <a:ext cx="2774491" cy="2408684"/>
          </a:xfrm>
          <a:prstGeom prst="rect">
            <a:avLst/>
          </a:prstGeom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76300" y="3448050"/>
            <a:ext cx="3193261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Штриховая стрелка вправо 22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Штриховая стрелка вправо 22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0" name="die Bananen.wav">
            <a:hlinkClick r:id="" action="ppaction://media"/>
          </p:cNvPr>
          <p:cNvPicPr>
            <a:picLocks noRot="1" noChangeAspect="1"/>
          </p:cNvPicPr>
          <p:nvPr>
            <a:wavAudioFile r:embed="rId1" name="die Bananen.wav"/>
          </p:nvPr>
        </p:nvPicPr>
        <p:blipFill>
          <a:blip r:embed="rId4"/>
          <a:stretch>
            <a:fillRect/>
          </a:stretch>
        </p:blipFill>
        <p:spPr>
          <a:xfrm>
            <a:off x="12877800" y="1714500"/>
            <a:ext cx="304800" cy="304800"/>
          </a:xfrm>
          <a:prstGeom prst="rect">
            <a:avLst/>
          </a:prstGeom>
        </p:spPr>
      </p:pic>
      <p:pic>
        <p:nvPicPr>
          <p:cNvPr id="11" name="Рисунок 10" descr="bananas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0090" y="438150"/>
            <a:ext cx="3136122" cy="2514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Рисунок 25" descr="947b06a52da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9650" y="857250"/>
            <a:ext cx="3800687" cy="1872208"/>
          </a:xfrm>
          <a:prstGeom prst="rect">
            <a:avLst/>
          </a:prstGeom>
        </p:spPr>
      </p:pic>
      <p:pic>
        <p:nvPicPr>
          <p:cNvPr id="27" name="Picture 8" descr="http://i002.radikal.ru/0802/d9/a6f974bb97e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1950" y="590550"/>
            <a:ext cx="3714750" cy="2391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8" descr="http://i019.radikal.ru/0803/29/8dddf0b2959c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02209" y="3524250"/>
            <a:ext cx="3722291" cy="2373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 descr="sladosti00.png">
            <a:hlinkClick r:id="" action="ppaction://noaction">
              <a:snd r:embed="rId6" name="die_Sussigkeiten.wav"/>
            </a:hlinkClick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515350" y="676136"/>
            <a:ext cx="3108483" cy="2362360"/>
          </a:xfrm>
          <a:prstGeom prst="rect">
            <a:avLst/>
          </a:prstGeom>
        </p:spPr>
      </p:pic>
      <p:sp>
        <p:nvSpPr>
          <p:cNvPr id="45058" name="AutoShape 2" descr="http://pngimg.com/uploads/pasta/pasta_PNG9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" name="Рисунок 39" descr="pasta_nudeln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6949" y="3462336"/>
            <a:ext cx="4512735" cy="2538414"/>
          </a:xfrm>
          <a:prstGeom prst="rect">
            <a:avLst/>
          </a:prstGeom>
        </p:spPr>
      </p:pic>
      <p:sp>
        <p:nvSpPr>
          <p:cNvPr id="14" name="Штриховая стрелка вправо 13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Рисунок 25" descr="947b06a52da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9650" y="857250"/>
            <a:ext cx="3800687" cy="1872208"/>
          </a:xfrm>
          <a:prstGeom prst="rect">
            <a:avLst/>
          </a:prstGeom>
        </p:spPr>
      </p:pic>
      <p:pic>
        <p:nvPicPr>
          <p:cNvPr id="27" name="Picture 8" descr="http://i002.radikal.ru/0802/d9/a6f974bb97e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1950" y="590550"/>
            <a:ext cx="3714750" cy="2391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8" descr="http://i019.radikal.ru/0803/29/8dddf0b2959c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02209" y="3524250"/>
            <a:ext cx="3722291" cy="2373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8" name="AutoShape 2" descr="http://pngimg.com/uploads/pasta/pasta_PNG9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" name="Рисунок 39" descr="pasta_nudel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6949" y="3462336"/>
            <a:ext cx="4512735" cy="2538414"/>
          </a:xfrm>
          <a:prstGeom prst="rect">
            <a:avLst/>
          </a:prstGeom>
        </p:spPr>
      </p:pic>
      <p:sp>
        <p:nvSpPr>
          <p:cNvPr id="14" name="Штриховая стрелка вправо 13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058" name="AutoShape 2" descr="http://pngimg.com/uploads/pasta/pasta_PNG9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Штриховая стрелка вправо 13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0" name="die Pralinen.wav">
            <a:hlinkClick r:id="" action="ppaction://media"/>
          </p:cNvPr>
          <p:cNvPicPr>
            <a:picLocks noRot="1" noChangeAspect="1"/>
          </p:cNvPicPr>
          <p:nvPr>
            <a:wavAudioFile r:embed="rId1" name="die Pralinen.wav"/>
          </p:nvPr>
        </p:nvPicPr>
        <p:blipFill>
          <a:blip r:embed="rId4"/>
          <a:stretch>
            <a:fillRect/>
          </a:stretch>
        </p:blipFill>
        <p:spPr>
          <a:xfrm>
            <a:off x="12687300" y="2400300"/>
            <a:ext cx="304800" cy="304800"/>
          </a:xfrm>
          <a:prstGeom prst="rect">
            <a:avLst/>
          </a:prstGeom>
        </p:spPr>
      </p:pic>
      <p:pic>
        <p:nvPicPr>
          <p:cNvPr id="11" name="Рисунок 10" descr="sladosti00.png">
            <a:hlinkClick r:id="" action="ppaction://noaction">
              <a:snd r:embed="rId5" name="die_Sussigkeiten.wav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515350" y="676136"/>
            <a:ext cx="3108483" cy="2362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Рисунок 25" descr="947b06a52da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9650" y="857250"/>
            <a:ext cx="3800687" cy="1872208"/>
          </a:xfrm>
          <a:prstGeom prst="rect">
            <a:avLst/>
          </a:prstGeom>
        </p:spPr>
      </p:pic>
      <p:pic>
        <p:nvPicPr>
          <p:cNvPr id="27" name="Picture 8" descr="http://i002.radikal.ru/0802/d9/a6f974bb97e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1950" y="590550"/>
            <a:ext cx="3714750" cy="2391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8" descr="http://i019.radikal.ru/0803/29/8dddf0b2959c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02209" y="3524250"/>
            <a:ext cx="3722291" cy="2373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 descr="sladosti00.png">
            <a:hlinkClick r:id="" action="ppaction://noaction">
              <a:snd r:embed="rId6" name="die_Sussigkeiten.wav"/>
            </a:hlinkClick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515350" y="676136"/>
            <a:ext cx="3108483" cy="2362360"/>
          </a:xfrm>
          <a:prstGeom prst="rect">
            <a:avLst/>
          </a:prstGeom>
        </p:spPr>
      </p:pic>
      <p:sp>
        <p:nvSpPr>
          <p:cNvPr id="45058" name="AutoShape 2" descr="http://pngimg.com/uploads/pasta/pasta_PNG9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" name="Рисунок 39" descr="pasta_nudeln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6949" y="3462336"/>
            <a:ext cx="4512735" cy="2538414"/>
          </a:xfrm>
          <a:prstGeom prst="rect">
            <a:avLst/>
          </a:prstGeom>
        </p:spPr>
      </p:pic>
      <p:sp>
        <p:nvSpPr>
          <p:cNvPr id="14" name="Штриховая стрелка вправо 13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Рисунок 25" descr="947b06a52da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9650" y="857250"/>
            <a:ext cx="3800687" cy="1872208"/>
          </a:xfrm>
          <a:prstGeom prst="rect">
            <a:avLst/>
          </a:prstGeom>
        </p:spPr>
      </p:pic>
      <p:pic>
        <p:nvPicPr>
          <p:cNvPr id="32" name="Picture 8" descr="http://i019.radikal.ru/0803/29/8dddf0b2959c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02209" y="3524250"/>
            <a:ext cx="3722291" cy="2373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 descr="sladosti00.png">
            <a:hlinkClick r:id="" action="ppaction://noaction">
              <a:snd r:embed="rId5" name="die_Sussigkeiten.wav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515350" y="676136"/>
            <a:ext cx="3108483" cy="2362360"/>
          </a:xfrm>
          <a:prstGeom prst="rect">
            <a:avLst/>
          </a:prstGeom>
        </p:spPr>
      </p:pic>
      <p:sp>
        <p:nvSpPr>
          <p:cNvPr id="45058" name="AutoShape 2" descr="http://pngimg.com/uploads/pasta/pasta_PNG9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" name="Рисунок 39" descr="pasta_nudel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6949" y="3462336"/>
            <a:ext cx="4512735" cy="2538414"/>
          </a:xfrm>
          <a:prstGeom prst="rect">
            <a:avLst/>
          </a:prstGeom>
        </p:spPr>
      </p:pic>
      <p:sp>
        <p:nvSpPr>
          <p:cNvPr id="14" name="Штриховая стрелка вправо 13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058" name="AutoShape 2" descr="http://pngimg.com/uploads/pasta/pasta_PNG9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Штриховая стрелка вправо 13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0" name="die_Eier.wav">
            <a:hlinkClick r:id="" action="ppaction://media"/>
          </p:cNvPr>
          <p:cNvPicPr>
            <a:picLocks noRot="1" noChangeAspect="1"/>
          </p:cNvPicPr>
          <p:nvPr>
            <a:wavAudioFile r:embed="rId1" name="die_Eier.wav"/>
          </p:nvPr>
        </p:nvPicPr>
        <p:blipFill>
          <a:blip r:embed="rId4"/>
          <a:stretch>
            <a:fillRect/>
          </a:stretch>
        </p:blipFill>
        <p:spPr>
          <a:xfrm>
            <a:off x="12877800" y="2286000"/>
            <a:ext cx="304800" cy="304800"/>
          </a:xfrm>
          <a:prstGeom prst="rect">
            <a:avLst/>
          </a:prstGeom>
        </p:spPr>
      </p:pic>
      <p:pic>
        <p:nvPicPr>
          <p:cNvPr id="11" name="Picture 8" descr="http://i002.radikal.ru/0802/d9/a6f974bb97e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1950" y="590550"/>
            <a:ext cx="3714750" cy="2391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Рисунок 25" descr="947b06a52da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9650" y="857250"/>
            <a:ext cx="3800687" cy="1872208"/>
          </a:xfrm>
          <a:prstGeom prst="rect">
            <a:avLst/>
          </a:prstGeom>
        </p:spPr>
      </p:pic>
      <p:pic>
        <p:nvPicPr>
          <p:cNvPr id="27" name="Picture 8" descr="http://i002.radikal.ru/0802/d9/a6f974bb97e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1950" y="590550"/>
            <a:ext cx="3714750" cy="2391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8" descr="http://i019.radikal.ru/0803/29/8dddf0b2959c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02209" y="3524250"/>
            <a:ext cx="3722291" cy="2373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 descr="sladosti00.png">
            <a:hlinkClick r:id="" action="ppaction://noaction">
              <a:snd r:embed="rId6" name="die_Sussigkeiten.wav"/>
            </a:hlinkClick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515350" y="676136"/>
            <a:ext cx="3108483" cy="2362360"/>
          </a:xfrm>
          <a:prstGeom prst="rect">
            <a:avLst/>
          </a:prstGeom>
        </p:spPr>
      </p:pic>
      <p:sp>
        <p:nvSpPr>
          <p:cNvPr id="45058" name="AutoShape 2" descr="http://pngimg.com/uploads/pasta/pasta_PNG9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" name="Рисунок 39" descr="pasta_nudeln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6949" y="3462336"/>
            <a:ext cx="4512735" cy="2538414"/>
          </a:xfrm>
          <a:prstGeom prst="rect">
            <a:avLst/>
          </a:prstGeom>
        </p:spPr>
      </p:pic>
      <p:sp>
        <p:nvSpPr>
          <p:cNvPr id="14" name="Штриховая стрелка вправо 13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Рисунок 25" descr="947b06a52da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9650" y="857250"/>
            <a:ext cx="3800687" cy="1872208"/>
          </a:xfrm>
          <a:prstGeom prst="rect">
            <a:avLst/>
          </a:prstGeom>
        </p:spPr>
      </p:pic>
      <p:pic>
        <p:nvPicPr>
          <p:cNvPr id="27" name="Picture 8" descr="http://i002.radikal.ru/0802/d9/a6f974bb97e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1950" y="590550"/>
            <a:ext cx="3714750" cy="2391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8" descr="http://i019.radikal.ru/0803/29/8dddf0b2959c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02209" y="3524250"/>
            <a:ext cx="3722291" cy="2373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 descr="sladosti00.png">
            <a:hlinkClick r:id="" action="ppaction://noaction">
              <a:snd r:embed="rId6" name="die_Sussigkeiten.wav"/>
            </a:hlinkClick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515350" y="676136"/>
            <a:ext cx="3108483" cy="2362360"/>
          </a:xfrm>
          <a:prstGeom prst="rect">
            <a:avLst/>
          </a:prstGeom>
        </p:spPr>
      </p:pic>
      <p:sp>
        <p:nvSpPr>
          <p:cNvPr id="45058" name="AutoShape 2" descr="http://pngimg.com/uploads/pasta/pasta_PNG9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Штриховая стрелка вправо 13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Рисунок 15" descr="apples00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007069" y="4453257"/>
            <a:ext cx="3452648" cy="2133736"/>
          </a:xfrm>
          <a:prstGeom prst="rect">
            <a:avLst/>
          </a:prstGeom>
        </p:spPr>
      </p:pic>
      <p:pic>
        <p:nvPicPr>
          <p:cNvPr id="18" name="Рисунок 17" descr="bananas0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41040" y="4548507"/>
            <a:ext cx="2880320" cy="2309493"/>
          </a:xfrm>
          <a:prstGeom prst="rect">
            <a:avLst/>
          </a:prstGeom>
        </p:spPr>
      </p:pic>
      <p:pic>
        <p:nvPicPr>
          <p:cNvPr id="20" name="Рисунок 19" descr="nuts1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217818" y="4548507"/>
            <a:ext cx="3418540" cy="1981200"/>
          </a:xfrm>
          <a:prstGeom prst="rect">
            <a:avLst/>
          </a:prstGeom>
        </p:spPr>
      </p:pic>
      <p:pic>
        <p:nvPicPr>
          <p:cNvPr id="29" name="Рисунок 28" descr="lemons01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746576" y="849161"/>
            <a:ext cx="2942042" cy="2376264"/>
          </a:xfrm>
          <a:prstGeom prst="rect">
            <a:avLst/>
          </a:prstGeom>
        </p:spPr>
      </p:pic>
      <p:pic>
        <p:nvPicPr>
          <p:cNvPr id="30" name="Рисунок 29" descr="orange00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028956" y="993177"/>
            <a:ext cx="2448272" cy="2125476"/>
          </a:xfrm>
          <a:prstGeom prst="rect">
            <a:avLst/>
          </a:prstGeom>
        </p:spPr>
      </p:pic>
      <p:sp>
        <p:nvSpPr>
          <p:cNvPr id="34" name="Rectangle 1"/>
          <p:cNvSpPr>
            <a:spLocks noChangeArrowheads="1"/>
          </p:cNvSpPr>
          <p:nvPr/>
        </p:nvSpPr>
        <p:spPr bwMode="auto">
          <a:xfrm>
            <a:off x="0" y="0"/>
            <a:ext cx="43053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48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Süßigkeiten</a:t>
            </a:r>
            <a:endParaRPr lang="en-US" altLang="ru-RU" sz="48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6" name="Rectangle 1"/>
          <p:cNvSpPr>
            <a:spLocks noChangeArrowheads="1"/>
          </p:cNvSpPr>
          <p:nvPr/>
        </p:nvSpPr>
        <p:spPr bwMode="auto">
          <a:xfrm>
            <a:off x="4151784" y="0"/>
            <a:ext cx="383016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48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Zitronen</a:t>
            </a:r>
            <a:endParaRPr lang="en-US" altLang="ru-RU" sz="4800" b="1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7" name="Rectangle 1"/>
          <p:cNvSpPr>
            <a:spLocks noChangeArrowheads="1"/>
          </p:cNvSpPr>
          <p:nvPr/>
        </p:nvSpPr>
        <p:spPr bwMode="auto">
          <a:xfrm>
            <a:off x="8096250" y="92333"/>
            <a:ext cx="40957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4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Apfelsinen</a:t>
            </a:r>
            <a:endParaRPr lang="en-US" altLang="ru-RU" sz="4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8" name="Rectangle 1"/>
          <p:cNvSpPr>
            <a:spLocks noChangeArrowheads="1"/>
          </p:cNvSpPr>
          <p:nvPr/>
        </p:nvSpPr>
        <p:spPr bwMode="auto">
          <a:xfrm>
            <a:off x="0" y="3588603"/>
            <a:ext cx="38290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48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Bananen</a:t>
            </a:r>
            <a:endParaRPr lang="en-US" altLang="ru-RU" sz="4800" b="1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9" name="Rectangle 1"/>
          <p:cNvSpPr>
            <a:spLocks noChangeArrowheads="1"/>
          </p:cNvSpPr>
          <p:nvPr/>
        </p:nvSpPr>
        <p:spPr bwMode="auto">
          <a:xfrm>
            <a:off x="3695700" y="3516595"/>
            <a:ext cx="42005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48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Äpfel</a:t>
            </a:r>
            <a:endParaRPr lang="en-US" altLang="ru-RU" sz="48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40" name="Rectangle 1"/>
          <p:cNvSpPr>
            <a:spLocks noChangeArrowheads="1"/>
          </p:cNvSpPr>
          <p:nvPr/>
        </p:nvSpPr>
        <p:spPr bwMode="auto">
          <a:xfrm>
            <a:off x="8184232" y="3516595"/>
            <a:ext cx="400776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48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Nüsse</a:t>
            </a:r>
            <a:endParaRPr lang="en-US" altLang="ru-RU" sz="4800" b="1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76250" y="933450"/>
            <a:ext cx="3193261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e_Sussigkeit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e Zitro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e Apfelsi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e Bana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ie Äpf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e Nüs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6" grpId="0"/>
      <p:bldP spid="37" grpId="0"/>
      <p:bldP spid="38" grpId="0"/>
      <p:bldP spid="39" grpId="0"/>
      <p:bldP spid="40" grpId="0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058" name="AutoShape 2" descr="http://pngimg.com/uploads/pasta/pasta_PNG9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Штриховая стрелка вправо 13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0" name="die Nudeln.wav">
            <a:hlinkClick r:id="" action="ppaction://media"/>
          </p:cNvPr>
          <p:cNvPicPr>
            <a:picLocks noRot="1" noChangeAspect="1"/>
          </p:cNvPicPr>
          <p:nvPr>
            <a:wavAudioFile r:embed="rId1" name="die Nudeln.wav"/>
          </p:nvPr>
        </p:nvPicPr>
        <p:blipFill>
          <a:blip r:embed="rId4"/>
          <a:stretch>
            <a:fillRect/>
          </a:stretch>
        </p:blipFill>
        <p:spPr>
          <a:xfrm>
            <a:off x="12782550" y="2171700"/>
            <a:ext cx="304800" cy="304800"/>
          </a:xfrm>
          <a:prstGeom prst="rect">
            <a:avLst/>
          </a:prstGeom>
        </p:spPr>
      </p:pic>
      <p:pic>
        <p:nvPicPr>
          <p:cNvPr id="11" name="Рисунок 10" descr="pasta_nudel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6949" y="3462336"/>
            <a:ext cx="4512735" cy="25384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Рисунок 25" descr="947b06a52da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9650" y="857250"/>
            <a:ext cx="3800687" cy="1872208"/>
          </a:xfrm>
          <a:prstGeom prst="rect">
            <a:avLst/>
          </a:prstGeom>
        </p:spPr>
      </p:pic>
      <p:pic>
        <p:nvPicPr>
          <p:cNvPr id="27" name="Picture 8" descr="http://i002.radikal.ru/0802/d9/a6f974bb97e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1950" y="590550"/>
            <a:ext cx="3714750" cy="2391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8" descr="http://i019.radikal.ru/0803/29/8dddf0b2959c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02209" y="3524250"/>
            <a:ext cx="3722291" cy="2373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 descr="sladosti00.png">
            <a:hlinkClick r:id="" action="ppaction://noaction">
              <a:snd r:embed="rId6" name="die_Sussigkeiten.wav"/>
            </a:hlinkClick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515350" y="676136"/>
            <a:ext cx="3108483" cy="2362360"/>
          </a:xfrm>
          <a:prstGeom prst="rect">
            <a:avLst/>
          </a:prstGeom>
        </p:spPr>
      </p:pic>
      <p:sp>
        <p:nvSpPr>
          <p:cNvPr id="45058" name="AutoShape 2" descr="http://pngimg.com/uploads/pasta/pasta_PNG9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" name="Рисунок 39" descr="pasta_nudeln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6949" y="3462336"/>
            <a:ext cx="4512735" cy="2538414"/>
          </a:xfrm>
          <a:prstGeom prst="rect">
            <a:avLst/>
          </a:prstGeom>
        </p:spPr>
      </p:pic>
      <p:sp>
        <p:nvSpPr>
          <p:cNvPr id="14" name="Штриховая стрелка вправо 13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" name="Picture 8" descr="http://i002.radikal.ru/0802/d9/a6f974bb97e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1950" y="590550"/>
            <a:ext cx="3714750" cy="2391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8" descr="http://i019.radikal.ru/0803/29/8dddf0b2959c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02209" y="3524250"/>
            <a:ext cx="3722291" cy="2373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 descr="sladosti00.png">
            <a:hlinkClick r:id="" action="ppaction://noaction">
              <a:snd r:embed="rId5" name="die_Sussigkeiten.wav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515350" y="676136"/>
            <a:ext cx="3108483" cy="2362360"/>
          </a:xfrm>
          <a:prstGeom prst="rect">
            <a:avLst/>
          </a:prstGeom>
        </p:spPr>
      </p:pic>
      <p:sp>
        <p:nvSpPr>
          <p:cNvPr id="45058" name="AutoShape 2" descr="http://pngimg.com/uploads/pasta/pasta_PNG9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" name="Рисунок 39" descr="pasta_nudel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6949" y="3462336"/>
            <a:ext cx="4512735" cy="2538414"/>
          </a:xfrm>
          <a:prstGeom prst="rect">
            <a:avLst/>
          </a:prstGeom>
        </p:spPr>
      </p:pic>
      <p:sp>
        <p:nvSpPr>
          <p:cNvPr id="14" name="Штриховая стрелка вправо 13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058" name="AutoShape 2" descr="http://pngimg.com/uploads/pasta/pasta_PNG9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Штриховая стрелка вправо 13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0" name="die_Pilze.wav">
            <a:hlinkClick r:id="" action="ppaction://media"/>
          </p:cNvPr>
          <p:cNvPicPr>
            <a:picLocks noRot="1" noChangeAspect="1"/>
          </p:cNvPicPr>
          <p:nvPr>
            <a:wavAudioFile r:embed="rId1" name="die_Pilze.wav"/>
          </p:nvPr>
        </p:nvPicPr>
        <p:blipFill>
          <a:blip r:embed="rId4"/>
          <a:stretch>
            <a:fillRect/>
          </a:stretch>
        </p:blipFill>
        <p:spPr>
          <a:xfrm>
            <a:off x="12782550" y="2667000"/>
            <a:ext cx="304800" cy="304800"/>
          </a:xfrm>
          <a:prstGeom prst="rect">
            <a:avLst/>
          </a:prstGeom>
        </p:spPr>
      </p:pic>
      <p:pic>
        <p:nvPicPr>
          <p:cNvPr id="11" name="Рисунок 10" descr="947b06a52daa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19650" y="857250"/>
            <a:ext cx="3800687" cy="18722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Рисунок 25" descr="947b06a52da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9650" y="857250"/>
            <a:ext cx="3800687" cy="1872208"/>
          </a:xfrm>
          <a:prstGeom prst="rect">
            <a:avLst/>
          </a:prstGeom>
        </p:spPr>
      </p:pic>
      <p:pic>
        <p:nvPicPr>
          <p:cNvPr id="27" name="Picture 8" descr="http://i002.radikal.ru/0802/d9/a6f974bb97e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1950" y="590550"/>
            <a:ext cx="3714750" cy="2391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8" descr="http://i019.radikal.ru/0803/29/8dddf0b2959c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02209" y="3524250"/>
            <a:ext cx="3722291" cy="2373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 descr="sladosti00.png">
            <a:hlinkClick r:id="" action="ppaction://noaction">
              <a:snd r:embed="rId6" name="die_Sussigkeiten.wav"/>
            </a:hlinkClick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515350" y="676136"/>
            <a:ext cx="3108483" cy="2362360"/>
          </a:xfrm>
          <a:prstGeom prst="rect">
            <a:avLst/>
          </a:prstGeom>
        </p:spPr>
      </p:pic>
      <p:sp>
        <p:nvSpPr>
          <p:cNvPr id="45058" name="AutoShape 2" descr="http://pngimg.com/uploads/pasta/pasta_PNG9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" name="Рисунок 39" descr="pasta_nudeln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6949" y="3462336"/>
            <a:ext cx="4512735" cy="2538414"/>
          </a:xfrm>
          <a:prstGeom prst="rect">
            <a:avLst/>
          </a:prstGeom>
        </p:spPr>
      </p:pic>
      <p:sp>
        <p:nvSpPr>
          <p:cNvPr id="14" name="Штриховая стрелка вправо 13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Рисунок 25" descr="947b06a52da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9650" y="857250"/>
            <a:ext cx="3800687" cy="1872208"/>
          </a:xfrm>
          <a:prstGeom prst="rect">
            <a:avLst/>
          </a:prstGeom>
        </p:spPr>
      </p:pic>
      <p:pic>
        <p:nvPicPr>
          <p:cNvPr id="27" name="Picture 8" descr="http://i002.radikal.ru/0802/d9/a6f974bb97e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1950" y="590550"/>
            <a:ext cx="3714750" cy="2391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 descr="sladosti00.png">
            <a:hlinkClick r:id="" action="ppaction://noaction">
              <a:snd r:embed="rId5" name="die_Sussigkeiten.wav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515350" y="676136"/>
            <a:ext cx="3108483" cy="2362360"/>
          </a:xfrm>
          <a:prstGeom prst="rect">
            <a:avLst/>
          </a:prstGeom>
        </p:spPr>
      </p:pic>
      <p:sp>
        <p:nvSpPr>
          <p:cNvPr id="45058" name="AutoShape 2" descr="http://pngimg.com/uploads/pasta/pasta_PNG9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" name="Рисунок 39" descr="pasta_nudel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6949" y="3462336"/>
            <a:ext cx="4512735" cy="2538414"/>
          </a:xfrm>
          <a:prstGeom prst="rect">
            <a:avLst/>
          </a:prstGeom>
        </p:spPr>
      </p:pic>
      <p:sp>
        <p:nvSpPr>
          <p:cNvPr id="14" name="Штриховая стрелка вправо 13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058" name="AutoShape 2" descr="http://pngimg.com/uploads/pasta/pasta_PNG9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Штриховая стрелка вправо 13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0" name="die_Kartoffeln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12820650" y="2305050"/>
            <a:ext cx="304800" cy="304800"/>
          </a:xfrm>
          <a:prstGeom prst="rect">
            <a:avLst/>
          </a:prstGeom>
        </p:spPr>
      </p:pic>
      <p:pic>
        <p:nvPicPr>
          <p:cNvPr id="11" name="Picture 8" descr="http://i019.radikal.ru/0803/29/8dddf0b2959c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02209" y="3524250"/>
            <a:ext cx="3722291" cy="2373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2481282"/>
            <a:ext cx="12192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ru-RU" altLang="ru-RU" sz="80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Покажи, что назвали</a:t>
            </a:r>
            <a:endParaRPr lang="en-US" altLang="ru-RU" sz="80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" name="Штриховая стрелка вправо 2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die_Wurst.wav">
            <a:hlinkClick r:id="" action="ppaction://media"/>
          </p:cNvPr>
          <p:cNvPicPr>
            <a:picLocks noRot="1" noChangeAspect="1"/>
          </p:cNvPicPr>
          <p:nvPr>
            <a:wavAudioFile r:embed="rId1" name="die_Wurst.wav"/>
          </p:nvPr>
        </p:nvPicPr>
        <p:blipFill>
          <a:blip r:embed="rId6"/>
          <a:stretch>
            <a:fillRect/>
          </a:stretch>
        </p:blipFill>
        <p:spPr>
          <a:xfrm>
            <a:off x="13239750" y="1276350"/>
            <a:ext cx="304800" cy="304800"/>
          </a:xfrm>
          <a:prstGeom prst="rect">
            <a:avLst/>
          </a:prstGeom>
        </p:spPr>
      </p:pic>
      <p:sp>
        <p:nvSpPr>
          <p:cNvPr id="10" name="Штриховая стрелка вправо 9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2" name="Рисунок 11" descr="milch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4558" y="531540"/>
            <a:ext cx="2394892" cy="2748776"/>
          </a:xfrm>
          <a:prstGeom prst="rect">
            <a:avLst/>
          </a:prstGeom>
        </p:spPr>
      </p:pic>
      <p:pic>
        <p:nvPicPr>
          <p:cNvPr id="13" name="Рисунок 12" descr="butter0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811487" y="565448"/>
            <a:ext cx="3964135" cy="2444452"/>
          </a:xfrm>
          <a:prstGeom prst="rect">
            <a:avLst/>
          </a:prstGeom>
        </p:spPr>
      </p:pic>
      <p:pic>
        <p:nvPicPr>
          <p:cNvPr id="15" name="Рисунок 14" descr="d17adf0400ee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293567" y="3873624"/>
            <a:ext cx="3687823" cy="2184276"/>
          </a:xfrm>
          <a:prstGeom prst="rect">
            <a:avLst/>
          </a:prstGeom>
        </p:spPr>
      </p:pic>
      <p:pic>
        <p:nvPicPr>
          <p:cNvPr id="16" name="Picture 4" descr="C:\Documents and Settings\Владелец\Мои документы\Мои рисунки\0fbb14098817[1].png"/>
          <p:cNvPicPr>
            <a:picLocks noChangeAspect="1" noChangeArrowheads="1"/>
          </p:cNvPicPr>
          <p:nvPr/>
        </p:nvPicPr>
        <p:blipFill>
          <a:blip r:embed="rId10" cstate="email">
            <a:extLst/>
          </a:blip>
          <a:srcRect/>
          <a:stretch>
            <a:fillRect/>
          </a:stretch>
        </p:blipFill>
        <p:spPr bwMode="auto">
          <a:xfrm>
            <a:off x="598511" y="3693840"/>
            <a:ext cx="3282457" cy="2364060"/>
          </a:xfrm>
          <a:prstGeom prst="round2SameRect">
            <a:avLst>
              <a:gd name="adj1" fmla="val 50000"/>
              <a:gd name="adj2" fmla="val 0"/>
            </a:avLst>
          </a:prstGeom>
          <a:noFill/>
        </p:spPr>
      </p:pic>
      <p:pic>
        <p:nvPicPr>
          <p:cNvPr id="17" name="Рисунок 16" descr="wurst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471942" y="3752850"/>
            <a:ext cx="3024336" cy="2374104"/>
          </a:xfrm>
          <a:prstGeom prst="rect">
            <a:avLst/>
          </a:prstGeom>
        </p:spPr>
      </p:pic>
      <p:pic>
        <p:nvPicPr>
          <p:cNvPr id="18" name="Рисунок 17" descr="soup.png">
            <a:hlinkClick r:id="" action="ppaction://noaction">
              <a:snd r:embed="rId12" name="die_Suppe.wav"/>
            </a:hlinkClick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034338" y="361950"/>
            <a:ext cx="2762806" cy="281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9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70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1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dieButter.wav">
            <a:hlinkClick r:id="" action="ppaction://media"/>
          </p:cNvPr>
          <p:cNvPicPr>
            <a:picLocks noRot="1" noChangeAspect="1"/>
          </p:cNvPicPr>
          <p:nvPr>
            <a:wavAudioFile r:embed="rId1" name="dieButter.wav"/>
          </p:nvPr>
        </p:nvPicPr>
        <p:blipFill>
          <a:blip r:embed="rId6"/>
          <a:stretch>
            <a:fillRect/>
          </a:stretch>
        </p:blipFill>
        <p:spPr>
          <a:xfrm>
            <a:off x="12877800" y="1504950"/>
            <a:ext cx="304800" cy="304800"/>
          </a:xfrm>
          <a:prstGeom prst="rect">
            <a:avLst/>
          </a:prstGeom>
        </p:spPr>
      </p:pic>
      <p:sp>
        <p:nvSpPr>
          <p:cNvPr id="10" name="Штриховая стрелка вправо 9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2" name="Рисунок 11" descr="milch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4558" y="531540"/>
            <a:ext cx="2394892" cy="2748776"/>
          </a:xfrm>
          <a:prstGeom prst="rect">
            <a:avLst/>
          </a:prstGeom>
        </p:spPr>
      </p:pic>
      <p:pic>
        <p:nvPicPr>
          <p:cNvPr id="13" name="Рисунок 12" descr="butter0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811487" y="565448"/>
            <a:ext cx="3964135" cy="2444452"/>
          </a:xfrm>
          <a:prstGeom prst="rect">
            <a:avLst/>
          </a:prstGeom>
        </p:spPr>
      </p:pic>
      <p:pic>
        <p:nvPicPr>
          <p:cNvPr id="15" name="Рисунок 14" descr="d17adf0400ee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293567" y="3873624"/>
            <a:ext cx="3687823" cy="2184276"/>
          </a:xfrm>
          <a:prstGeom prst="rect">
            <a:avLst/>
          </a:prstGeom>
        </p:spPr>
      </p:pic>
      <p:pic>
        <p:nvPicPr>
          <p:cNvPr id="16" name="Picture 4" descr="C:\Documents and Settings\Владелец\Мои документы\Мои рисунки\0fbb14098817[1].png"/>
          <p:cNvPicPr>
            <a:picLocks noChangeAspect="1" noChangeArrowheads="1"/>
          </p:cNvPicPr>
          <p:nvPr/>
        </p:nvPicPr>
        <p:blipFill>
          <a:blip r:embed="rId10" cstate="email">
            <a:extLst/>
          </a:blip>
          <a:srcRect/>
          <a:stretch>
            <a:fillRect/>
          </a:stretch>
        </p:blipFill>
        <p:spPr bwMode="auto">
          <a:xfrm>
            <a:off x="598511" y="3693840"/>
            <a:ext cx="3282457" cy="2364060"/>
          </a:xfrm>
          <a:prstGeom prst="round2SameRect">
            <a:avLst>
              <a:gd name="adj1" fmla="val 50000"/>
              <a:gd name="adj2" fmla="val 0"/>
            </a:avLst>
          </a:prstGeom>
          <a:noFill/>
        </p:spPr>
      </p:pic>
      <p:pic>
        <p:nvPicPr>
          <p:cNvPr id="17" name="Рисунок 16" descr="wurst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471942" y="3752850"/>
            <a:ext cx="3024336" cy="2374104"/>
          </a:xfrm>
          <a:prstGeom prst="rect">
            <a:avLst/>
          </a:prstGeom>
        </p:spPr>
      </p:pic>
      <p:pic>
        <p:nvPicPr>
          <p:cNvPr id="18" name="Рисунок 17" descr="soup.png">
            <a:hlinkClick r:id="" action="ppaction://noaction">
              <a:snd r:embed="rId12" name="die_Suppe.wav"/>
            </a:hlinkClick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034338" y="361950"/>
            <a:ext cx="2762806" cy="281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ectangle 1"/>
          <p:cNvSpPr>
            <a:spLocks noChangeArrowheads="1"/>
          </p:cNvSpPr>
          <p:nvPr/>
        </p:nvSpPr>
        <p:spPr bwMode="auto">
          <a:xfrm>
            <a:off x="4267200" y="2467372"/>
            <a:ext cx="31242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Pilze</a:t>
            </a:r>
            <a:endParaRPr lang="en-US" altLang="ru-RU" sz="5400" b="1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247650" y="2497226"/>
            <a:ext cx="35052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Eier</a:t>
            </a:r>
          </a:p>
        </p:txBody>
      </p:sp>
      <p:pic>
        <p:nvPicPr>
          <p:cNvPr id="26" name="Рисунок 25" descr="947b06a52daa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010100" y="285750"/>
            <a:ext cx="3800687" cy="1872208"/>
          </a:xfrm>
          <a:prstGeom prst="rect">
            <a:avLst/>
          </a:prstGeom>
        </p:spPr>
      </p:pic>
      <p:pic>
        <p:nvPicPr>
          <p:cNvPr id="27" name="Picture 8" descr="http://i002.radikal.ru/0802/d9/a6f974bb97e0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3714750" cy="2391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Rectangle 1"/>
          <p:cNvSpPr>
            <a:spLocks noChangeArrowheads="1"/>
          </p:cNvSpPr>
          <p:nvPr/>
        </p:nvSpPr>
        <p:spPr bwMode="auto">
          <a:xfrm>
            <a:off x="0" y="5934670"/>
            <a:ext cx="5562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Kartoffeln</a:t>
            </a:r>
            <a:endParaRPr lang="en-US" altLang="ru-RU" sz="5400" b="1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32" name="Picture 8" descr="http://i019.radikal.ru/0803/29/8dddf0b2959c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64009" y="3619500"/>
            <a:ext cx="3627361" cy="231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1"/>
          <p:cNvSpPr>
            <a:spLocks noChangeArrowheads="1"/>
          </p:cNvSpPr>
          <p:nvPr/>
        </p:nvSpPr>
        <p:spPr bwMode="auto">
          <a:xfrm>
            <a:off x="7677150" y="2505472"/>
            <a:ext cx="45148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Pralinen</a:t>
            </a:r>
            <a:endParaRPr lang="en-US" altLang="ru-RU" sz="5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39" name="Рисунок 38" descr="sladosti00.png">
            <a:hlinkClick r:id="" action="ppaction://noaction">
              <a:snd r:embed="rId11" name="die_Sussigkeiten.wav"/>
            </a:hlinkClick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340566" y="0"/>
            <a:ext cx="3321367" cy="2524146"/>
          </a:xfrm>
          <a:prstGeom prst="rect">
            <a:avLst/>
          </a:prstGeom>
        </p:spPr>
      </p:pic>
      <p:sp>
        <p:nvSpPr>
          <p:cNvPr id="45058" name="AutoShape 2" descr="http://pngimg.com/uploads/pasta/pasta_PNG9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" name="Рисунок 39" descr="pasta_nudeln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43749" y="3462336"/>
            <a:ext cx="4106335" cy="2309814"/>
          </a:xfrm>
          <a:prstGeom prst="rect">
            <a:avLst/>
          </a:prstGeom>
        </p:spPr>
      </p:pic>
      <p:sp>
        <p:nvSpPr>
          <p:cNvPr id="41" name="Rectangle 1"/>
          <p:cNvSpPr>
            <a:spLocks noChangeArrowheads="1"/>
          </p:cNvSpPr>
          <p:nvPr/>
        </p:nvSpPr>
        <p:spPr bwMode="auto">
          <a:xfrm>
            <a:off x="6438900" y="5842337"/>
            <a:ext cx="520171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 Nudeln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e_Ei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e_Pil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e Prali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e_Kartoffel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ie Nudel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7" grpId="0"/>
      <p:bldP spid="30" grpId="0"/>
      <p:bldP spid="38" grpId="0"/>
      <p:bldP spid="41" grpId="0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dieMilch.wav">
            <a:hlinkClick r:id="" action="ppaction://media"/>
          </p:cNvPr>
          <p:cNvPicPr>
            <a:picLocks noRot="1" noChangeAspect="1"/>
          </p:cNvPicPr>
          <p:nvPr>
            <a:wavAudioFile r:embed="rId1" name="dieMilch.wav"/>
          </p:nvPr>
        </p:nvPicPr>
        <p:blipFill>
          <a:blip r:embed="rId6"/>
          <a:stretch>
            <a:fillRect/>
          </a:stretch>
        </p:blipFill>
        <p:spPr>
          <a:xfrm>
            <a:off x="13106400" y="1219200"/>
            <a:ext cx="304800" cy="304800"/>
          </a:xfrm>
          <a:prstGeom prst="rect">
            <a:avLst/>
          </a:prstGeom>
        </p:spPr>
      </p:pic>
      <p:sp>
        <p:nvSpPr>
          <p:cNvPr id="10" name="Штриховая стрелка вправо 9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2" name="Рисунок 11" descr="milch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4558" y="531540"/>
            <a:ext cx="2394892" cy="2748776"/>
          </a:xfrm>
          <a:prstGeom prst="rect">
            <a:avLst/>
          </a:prstGeom>
        </p:spPr>
      </p:pic>
      <p:pic>
        <p:nvPicPr>
          <p:cNvPr id="13" name="Рисунок 12" descr="butter0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811487" y="565448"/>
            <a:ext cx="3964135" cy="2444452"/>
          </a:xfrm>
          <a:prstGeom prst="rect">
            <a:avLst/>
          </a:prstGeom>
        </p:spPr>
      </p:pic>
      <p:pic>
        <p:nvPicPr>
          <p:cNvPr id="15" name="Рисунок 14" descr="d17adf0400ee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293567" y="3873624"/>
            <a:ext cx="3687823" cy="2184276"/>
          </a:xfrm>
          <a:prstGeom prst="rect">
            <a:avLst/>
          </a:prstGeom>
        </p:spPr>
      </p:pic>
      <p:pic>
        <p:nvPicPr>
          <p:cNvPr id="16" name="Picture 4" descr="C:\Documents and Settings\Владелец\Мои документы\Мои рисунки\0fbb14098817[1].png"/>
          <p:cNvPicPr>
            <a:picLocks noChangeAspect="1" noChangeArrowheads="1"/>
          </p:cNvPicPr>
          <p:nvPr/>
        </p:nvPicPr>
        <p:blipFill>
          <a:blip r:embed="rId10" cstate="email">
            <a:extLst/>
          </a:blip>
          <a:srcRect/>
          <a:stretch>
            <a:fillRect/>
          </a:stretch>
        </p:blipFill>
        <p:spPr bwMode="auto">
          <a:xfrm>
            <a:off x="598511" y="3693840"/>
            <a:ext cx="3282457" cy="2364060"/>
          </a:xfrm>
          <a:prstGeom prst="round2SameRect">
            <a:avLst>
              <a:gd name="adj1" fmla="val 50000"/>
              <a:gd name="adj2" fmla="val 0"/>
            </a:avLst>
          </a:prstGeom>
          <a:noFill/>
        </p:spPr>
      </p:pic>
      <p:pic>
        <p:nvPicPr>
          <p:cNvPr id="17" name="Рисунок 16" descr="wurst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471942" y="3752850"/>
            <a:ext cx="3024336" cy="2374104"/>
          </a:xfrm>
          <a:prstGeom prst="rect">
            <a:avLst/>
          </a:prstGeom>
        </p:spPr>
      </p:pic>
      <p:pic>
        <p:nvPicPr>
          <p:cNvPr id="18" name="Рисунок 17" descr="soup.png">
            <a:hlinkClick r:id="" action="ppaction://noaction">
              <a:snd r:embed="rId12" name="die_Suppe.wav"/>
            </a:hlinkClick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034338" y="361950"/>
            <a:ext cx="2762806" cy="281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die_Pizza.wav">
            <a:hlinkClick r:id="" action="ppaction://media"/>
          </p:cNvPr>
          <p:cNvPicPr>
            <a:picLocks noRot="1" noChangeAspect="1"/>
          </p:cNvPicPr>
          <p:nvPr>
            <a:wavAudioFile r:embed="rId1" name="die_Pizza.wav"/>
          </p:nvPr>
        </p:nvPicPr>
        <p:blipFill>
          <a:blip r:embed="rId6"/>
          <a:stretch>
            <a:fillRect/>
          </a:stretch>
        </p:blipFill>
        <p:spPr>
          <a:xfrm>
            <a:off x="12896850" y="1962150"/>
            <a:ext cx="304800" cy="304800"/>
          </a:xfrm>
          <a:prstGeom prst="rect">
            <a:avLst/>
          </a:prstGeom>
        </p:spPr>
      </p:pic>
      <p:sp>
        <p:nvSpPr>
          <p:cNvPr id="12" name="Штриховая стрелка вправо 11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3" name="Рисунок 12" descr="milch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4558" y="531540"/>
            <a:ext cx="2394892" cy="2748776"/>
          </a:xfrm>
          <a:prstGeom prst="rect">
            <a:avLst/>
          </a:prstGeom>
        </p:spPr>
      </p:pic>
      <p:pic>
        <p:nvPicPr>
          <p:cNvPr id="15" name="Рисунок 14" descr="butter0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811487" y="565448"/>
            <a:ext cx="3964135" cy="2444452"/>
          </a:xfrm>
          <a:prstGeom prst="rect">
            <a:avLst/>
          </a:prstGeom>
        </p:spPr>
      </p:pic>
      <p:pic>
        <p:nvPicPr>
          <p:cNvPr id="16" name="Рисунок 15" descr="d17adf0400ee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236417" y="3873624"/>
            <a:ext cx="3687823" cy="2184276"/>
          </a:xfrm>
          <a:prstGeom prst="rect">
            <a:avLst/>
          </a:prstGeom>
        </p:spPr>
      </p:pic>
      <p:pic>
        <p:nvPicPr>
          <p:cNvPr id="17" name="Picture 4" descr="C:\Documents and Settings\Владелец\Мои документы\Мои рисунки\0fbb14098817[1].png"/>
          <p:cNvPicPr>
            <a:picLocks noChangeAspect="1" noChangeArrowheads="1"/>
          </p:cNvPicPr>
          <p:nvPr/>
        </p:nvPicPr>
        <p:blipFill>
          <a:blip r:embed="rId10" cstate="email">
            <a:extLst/>
          </a:blip>
          <a:srcRect/>
          <a:stretch>
            <a:fillRect/>
          </a:stretch>
        </p:blipFill>
        <p:spPr bwMode="auto">
          <a:xfrm>
            <a:off x="598511" y="3693840"/>
            <a:ext cx="3282457" cy="2364060"/>
          </a:xfrm>
          <a:prstGeom prst="round2SameRect">
            <a:avLst>
              <a:gd name="adj1" fmla="val 50000"/>
              <a:gd name="adj2" fmla="val 0"/>
            </a:avLst>
          </a:prstGeom>
          <a:noFill/>
        </p:spPr>
      </p:pic>
      <p:pic>
        <p:nvPicPr>
          <p:cNvPr id="18" name="Рисунок 17" descr="wurst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471942" y="3752850"/>
            <a:ext cx="3024336" cy="2374104"/>
          </a:xfrm>
          <a:prstGeom prst="rect">
            <a:avLst/>
          </a:prstGeom>
        </p:spPr>
      </p:pic>
      <p:pic>
        <p:nvPicPr>
          <p:cNvPr id="24" name="Рисунок 23" descr="soup.png">
            <a:hlinkClick r:id="" action="ppaction://noaction">
              <a:snd r:embed="rId12" name="die_Suppe.wav"/>
            </a:hlinkClick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034338" y="361950"/>
            <a:ext cx="2762806" cy="281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die_Suppe.wav">
            <a:hlinkClick r:id="" action="ppaction://media"/>
          </p:cNvPr>
          <p:cNvPicPr>
            <a:picLocks noRot="1" noChangeAspect="1"/>
          </p:cNvPicPr>
          <p:nvPr>
            <a:wavAudioFile r:embed="rId1" name="die_Suppe.wav"/>
          </p:nvPr>
        </p:nvPicPr>
        <p:blipFill>
          <a:blip r:embed="rId6"/>
          <a:stretch>
            <a:fillRect/>
          </a:stretch>
        </p:blipFill>
        <p:spPr>
          <a:xfrm>
            <a:off x="13030200" y="1847850"/>
            <a:ext cx="304800" cy="304800"/>
          </a:xfrm>
          <a:prstGeom prst="rect">
            <a:avLst/>
          </a:prstGeom>
        </p:spPr>
      </p:pic>
      <p:sp>
        <p:nvSpPr>
          <p:cNvPr id="10" name="Штриховая стрелка вправо 9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2" name="Рисунок 11" descr="milch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4558" y="531540"/>
            <a:ext cx="2394892" cy="2748776"/>
          </a:xfrm>
          <a:prstGeom prst="rect">
            <a:avLst/>
          </a:prstGeom>
        </p:spPr>
      </p:pic>
      <p:pic>
        <p:nvPicPr>
          <p:cNvPr id="13" name="Рисунок 12" descr="butter0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811487" y="565448"/>
            <a:ext cx="3964135" cy="2444452"/>
          </a:xfrm>
          <a:prstGeom prst="rect">
            <a:avLst/>
          </a:prstGeom>
        </p:spPr>
      </p:pic>
      <p:pic>
        <p:nvPicPr>
          <p:cNvPr id="15" name="Рисунок 14" descr="d17adf0400ee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293567" y="3873624"/>
            <a:ext cx="3687823" cy="2184276"/>
          </a:xfrm>
          <a:prstGeom prst="rect">
            <a:avLst/>
          </a:prstGeom>
        </p:spPr>
      </p:pic>
      <p:pic>
        <p:nvPicPr>
          <p:cNvPr id="16" name="Picture 4" descr="C:\Documents and Settings\Владелец\Мои документы\Мои рисунки\0fbb14098817[1].png"/>
          <p:cNvPicPr>
            <a:picLocks noChangeAspect="1" noChangeArrowheads="1"/>
          </p:cNvPicPr>
          <p:nvPr/>
        </p:nvPicPr>
        <p:blipFill>
          <a:blip r:embed="rId10" cstate="email">
            <a:extLst/>
          </a:blip>
          <a:srcRect/>
          <a:stretch>
            <a:fillRect/>
          </a:stretch>
        </p:blipFill>
        <p:spPr bwMode="auto">
          <a:xfrm>
            <a:off x="598511" y="3693840"/>
            <a:ext cx="3282457" cy="2364060"/>
          </a:xfrm>
          <a:prstGeom prst="round2SameRect">
            <a:avLst>
              <a:gd name="adj1" fmla="val 50000"/>
              <a:gd name="adj2" fmla="val 0"/>
            </a:avLst>
          </a:prstGeom>
          <a:noFill/>
        </p:spPr>
      </p:pic>
      <p:pic>
        <p:nvPicPr>
          <p:cNvPr id="17" name="Рисунок 16" descr="wurst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471942" y="3752850"/>
            <a:ext cx="3024336" cy="2374104"/>
          </a:xfrm>
          <a:prstGeom prst="rect">
            <a:avLst/>
          </a:prstGeom>
        </p:spPr>
      </p:pic>
      <p:pic>
        <p:nvPicPr>
          <p:cNvPr id="18" name="Рисунок 17" descr="soup.png">
            <a:hlinkClick r:id="" action="ppaction://noaction">
              <a:snd r:embed="rId1" name="die_Suppe.wav"/>
            </a:hlinkClick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034338" y="361950"/>
            <a:ext cx="2762806" cy="281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dieTorte.wav">
            <a:hlinkClick r:id="" action="ppaction://media"/>
          </p:cNvPr>
          <p:cNvPicPr>
            <a:picLocks noRot="1" noChangeAspect="1"/>
          </p:cNvPicPr>
          <p:nvPr>
            <a:wavAudioFile r:embed="rId1" name="dieTorte.wav"/>
          </p:nvPr>
        </p:nvPicPr>
        <p:blipFill>
          <a:blip r:embed="rId6"/>
          <a:stretch>
            <a:fillRect/>
          </a:stretch>
        </p:blipFill>
        <p:spPr>
          <a:xfrm>
            <a:off x="12725400" y="1676400"/>
            <a:ext cx="304800" cy="304800"/>
          </a:xfrm>
          <a:prstGeom prst="rect">
            <a:avLst/>
          </a:prstGeom>
        </p:spPr>
      </p:pic>
      <p:sp>
        <p:nvSpPr>
          <p:cNvPr id="10" name="Штриховая стрелка вправо 9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2" name="Рисунок 11" descr="milch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4558" y="531540"/>
            <a:ext cx="2394892" cy="2748776"/>
          </a:xfrm>
          <a:prstGeom prst="rect">
            <a:avLst/>
          </a:prstGeom>
        </p:spPr>
      </p:pic>
      <p:pic>
        <p:nvPicPr>
          <p:cNvPr id="13" name="Рисунок 12" descr="butter0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811487" y="565448"/>
            <a:ext cx="3964135" cy="2444452"/>
          </a:xfrm>
          <a:prstGeom prst="rect">
            <a:avLst/>
          </a:prstGeom>
        </p:spPr>
      </p:pic>
      <p:pic>
        <p:nvPicPr>
          <p:cNvPr id="15" name="Рисунок 14" descr="d17adf0400ee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293567" y="3873624"/>
            <a:ext cx="3687823" cy="2184276"/>
          </a:xfrm>
          <a:prstGeom prst="rect">
            <a:avLst/>
          </a:prstGeom>
        </p:spPr>
      </p:pic>
      <p:pic>
        <p:nvPicPr>
          <p:cNvPr id="16" name="Picture 4" descr="C:\Documents and Settings\Владелец\Мои документы\Мои рисунки\0fbb14098817[1].png"/>
          <p:cNvPicPr>
            <a:picLocks noChangeAspect="1" noChangeArrowheads="1"/>
          </p:cNvPicPr>
          <p:nvPr/>
        </p:nvPicPr>
        <p:blipFill>
          <a:blip r:embed="rId10" cstate="email">
            <a:extLst/>
          </a:blip>
          <a:srcRect/>
          <a:stretch>
            <a:fillRect/>
          </a:stretch>
        </p:blipFill>
        <p:spPr bwMode="auto">
          <a:xfrm>
            <a:off x="598511" y="3693840"/>
            <a:ext cx="3282457" cy="2364060"/>
          </a:xfrm>
          <a:prstGeom prst="round2SameRect">
            <a:avLst>
              <a:gd name="adj1" fmla="val 50000"/>
              <a:gd name="adj2" fmla="val 0"/>
            </a:avLst>
          </a:prstGeom>
          <a:noFill/>
        </p:spPr>
      </p:pic>
      <p:pic>
        <p:nvPicPr>
          <p:cNvPr id="17" name="Рисунок 16" descr="wurst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471942" y="3752850"/>
            <a:ext cx="3024336" cy="2374104"/>
          </a:xfrm>
          <a:prstGeom prst="rect">
            <a:avLst/>
          </a:prstGeom>
        </p:spPr>
      </p:pic>
      <p:pic>
        <p:nvPicPr>
          <p:cNvPr id="18" name="Рисунок 17" descr="soup.png">
            <a:hlinkClick r:id="" action="ppaction://noaction">
              <a:snd r:embed="rId12" name="die_Suppe.wav"/>
            </a:hlinkClick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034338" y="361950"/>
            <a:ext cx="2762806" cy="281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dieBeere.wav">
            <a:hlinkClick r:id="" action="ppaction://media"/>
          </p:cNvPr>
          <p:cNvPicPr>
            <a:picLocks noRot="1" noChangeAspect="1"/>
          </p:cNvPicPr>
          <p:nvPr>
            <a:wavAudioFile r:embed="rId1" name="dieBeere.wav"/>
          </p:nvPr>
        </p:nvPicPr>
        <p:blipFill>
          <a:blip r:embed="rId6"/>
          <a:stretch>
            <a:fillRect/>
          </a:stretch>
        </p:blipFill>
        <p:spPr>
          <a:xfrm>
            <a:off x="12896850" y="1733550"/>
            <a:ext cx="304800" cy="304800"/>
          </a:xfrm>
          <a:prstGeom prst="rect">
            <a:avLst/>
          </a:prstGeom>
        </p:spPr>
      </p:pic>
      <p:sp>
        <p:nvSpPr>
          <p:cNvPr id="11" name="Штриховая стрелка вправо 10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5" name="Рисунок 14" descr="goroh0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9600" y="665212"/>
            <a:ext cx="3725303" cy="2382788"/>
          </a:xfrm>
          <a:prstGeom prst="rect">
            <a:avLst/>
          </a:prstGeom>
        </p:spPr>
      </p:pic>
      <p:pic>
        <p:nvPicPr>
          <p:cNvPr id="16" name="Рисунок 15" descr="banana00.png">
            <a:hlinkClick r:id="" action="ppaction://noaction">
              <a:snd r:embed="rId8" name="dieBanane.wav"/>
            </a:hlinkClick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552930" y="881042"/>
            <a:ext cx="3339451" cy="2262208"/>
          </a:xfrm>
          <a:prstGeom prst="rect">
            <a:avLst/>
          </a:prstGeom>
        </p:spPr>
      </p:pic>
      <p:pic>
        <p:nvPicPr>
          <p:cNvPr id="17" name="Рисунок 16" descr="onion00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515350" y="559285"/>
            <a:ext cx="2343150" cy="2492939"/>
          </a:xfrm>
          <a:prstGeom prst="rect">
            <a:avLst/>
          </a:prstGeom>
        </p:spPr>
      </p:pic>
      <p:pic>
        <p:nvPicPr>
          <p:cNvPr id="18" name="Рисунок 17" descr="a1c028de7674.png">
            <a:hlinkClick r:id="" action="ppaction://noaction">
              <a:snd r:embed="rId11" name="dieTomate.wav"/>
            </a:hlinkClick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905336" y="3600449"/>
            <a:ext cx="2733714" cy="2668171"/>
          </a:xfrm>
          <a:prstGeom prst="rect">
            <a:avLst/>
          </a:prstGeom>
        </p:spPr>
      </p:pic>
      <p:pic>
        <p:nvPicPr>
          <p:cNvPr id="20" name="Рисунок 19" descr="1236629715_vegetables4.jpg">
            <a:hlinkClick r:id="" action="ppaction://noaction">
              <a:snd r:embed="rId13" name="dieGurke.wav"/>
            </a:hlinkClick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2441" y="3700444"/>
            <a:ext cx="3529403" cy="186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blackberry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05514" y="3314700"/>
            <a:ext cx="3057786" cy="29079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die Erbse.wav">
            <a:hlinkClick r:id="" action="ppaction://media"/>
          </p:cNvPr>
          <p:cNvPicPr>
            <a:picLocks noRot="1" noChangeAspect="1"/>
          </p:cNvPicPr>
          <p:nvPr>
            <a:wavAudioFile r:embed="rId1" name="die Erbse.wav"/>
          </p:nvPr>
        </p:nvPicPr>
        <p:blipFill>
          <a:blip r:embed="rId6"/>
          <a:stretch>
            <a:fillRect/>
          </a:stretch>
        </p:blipFill>
        <p:spPr>
          <a:xfrm>
            <a:off x="12858750" y="2343150"/>
            <a:ext cx="304800" cy="304800"/>
          </a:xfrm>
          <a:prstGeom prst="rect">
            <a:avLst/>
          </a:prstGeom>
        </p:spPr>
      </p:pic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6" name="Рисунок 15" descr="goroh0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9600" y="665212"/>
            <a:ext cx="3725303" cy="2382788"/>
          </a:xfrm>
          <a:prstGeom prst="rect">
            <a:avLst/>
          </a:prstGeom>
        </p:spPr>
      </p:pic>
      <p:pic>
        <p:nvPicPr>
          <p:cNvPr id="17" name="Рисунок 16" descr="banana00.png">
            <a:hlinkClick r:id="" action="ppaction://noaction">
              <a:snd r:embed="rId8" name="dieBanane.wav"/>
            </a:hlinkClick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552930" y="881042"/>
            <a:ext cx="3339451" cy="2262208"/>
          </a:xfrm>
          <a:prstGeom prst="rect">
            <a:avLst/>
          </a:prstGeom>
        </p:spPr>
      </p:pic>
      <p:pic>
        <p:nvPicPr>
          <p:cNvPr id="18" name="Рисунок 17" descr="onion00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515350" y="559285"/>
            <a:ext cx="2343150" cy="2492939"/>
          </a:xfrm>
          <a:prstGeom prst="rect">
            <a:avLst/>
          </a:prstGeom>
        </p:spPr>
      </p:pic>
      <p:pic>
        <p:nvPicPr>
          <p:cNvPr id="20" name="Рисунок 19" descr="a1c028de7674.png">
            <a:hlinkClick r:id="" action="ppaction://noaction">
              <a:snd r:embed="rId11" name="dieTomate.wav"/>
            </a:hlinkClick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905336" y="3600449"/>
            <a:ext cx="2733714" cy="2668171"/>
          </a:xfrm>
          <a:prstGeom prst="rect">
            <a:avLst/>
          </a:prstGeom>
        </p:spPr>
      </p:pic>
      <p:pic>
        <p:nvPicPr>
          <p:cNvPr id="21" name="Рисунок 20" descr="1236629715_vegetables4.jpg">
            <a:hlinkClick r:id="" action="ppaction://noaction">
              <a:snd r:embed="rId13" name="dieGurke.wav"/>
            </a:hlinkClick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2441" y="3700444"/>
            <a:ext cx="3529403" cy="186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blackberry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05514" y="3314700"/>
            <a:ext cx="3057786" cy="29079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die Zwiebel.wav">
            <a:hlinkClick r:id="" action="ppaction://media"/>
          </p:cNvPr>
          <p:cNvPicPr>
            <a:picLocks noRot="1" noChangeAspect="1"/>
          </p:cNvPicPr>
          <p:nvPr>
            <a:wavAudioFile r:embed="rId1" name="die Zwiebel.wav"/>
          </p:nvPr>
        </p:nvPicPr>
        <p:blipFill>
          <a:blip r:embed="rId6"/>
          <a:stretch>
            <a:fillRect/>
          </a:stretch>
        </p:blipFill>
        <p:spPr>
          <a:xfrm>
            <a:off x="12934950" y="2324100"/>
            <a:ext cx="304800" cy="304800"/>
          </a:xfrm>
          <a:prstGeom prst="rect">
            <a:avLst/>
          </a:prstGeom>
        </p:spPr>
      </p:pic>
      <p:sp>
        <p:nvSpPr>
          <p:cNvPr id="11" name="Штриховая стрелка вправо 10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5" name="Рисунок 14" descr="goroh0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9600" y="665212"/>
            <a:ext cx="3725303" cy="2382788"/>
          </a:xfrm>
          <a:prstGeom prst="rect">
            <a:avLst/>
          </a:prstGeom>
        </p:spPr>
      </p:pic>
      <p:pic>
        <p:nvPicPr>
          <p:cNvPr id="16" name="Рисунок 15" descr="banana00.png">
            <a:hlinkClick r:id="" action="ppaction://noaction">
              <a:snd r:embed="rId8" name="dieBanane.wav"/>
            </a:hlinkClick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552930" y="881042"/>
            <a:ext cx="3339451" cy="2262208"/>
          </a:xfrm>
          <a:prstGeom prst="rect">
            <a:avLst/>
          </a:prstGeom>
        </p:spPr>
      </p:pic>
      <p:pic>
        <p:nvPicPr>
          <p:cNvPr id="17" name="Рисунок 16" descr="onion00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515350" y="559285"/>
            <a:ext cx="2343150" cy="2492939"/>
          </a:xfrm>
          <a:prstGeom prst="rect">
            <a:avLst/>
          </a:prstGeom>
        </p:spPr>
      </p:pic>
      <p:pic>
        <p:nvPicPr>
          <p:cNvPr id="18" name="Рисунок 17" descr="a1c028de7674.png">
            <a:hlinkClick r:id="" action="ppaction://noaction">
              <a:snd r:embed="rId11" name="dieTomate.wav"/>
            </a:hlinkClick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905336" y="3600449"/>
            <a:ext cx="2733714" cy="2668171"/>
          </a:xfrm>
          <a:prstGeom prst="rect">
            <a:avLst/>
          </a:prstGeom>
        </p:spPr>
      </p:pic>
      <p:pic>
        <p:nvPicPr>
          <p:cNvPr id="20" name="Рисунок 19" descr="1236629715_vegetables4.jpg">
            <a:hlinkClick r:id="" action="ppaction://noaction">
              <a:snd r:embed="rId13" name="dieGurke.wav"/>
            </a:hlinkClick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2441" y="3700444"/>
            <a:ext cx="3529403" cy="186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blackberry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05514" y="3314700"/>
            <a:ext cx="3057786" cy="29079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dieTomate.wav">
            <a:hlinkClick r:id="" action="ppaction://media"/>
          </p:cNvPr>
          <p:cNvPicPr>
            <a:picLocks noRot="1" noChangeAspect="1"/>
          </p:cNvPicPr>
          <p:nvPr>
            <a:wavAudioFile r:embed="rId1" name="dieTomate.wav"/>
          </p:nvPr>
        </p:nvPicPr>
        <p:blipFill>
          <a:blip r:embed="rId6"/>
          <a:stretch>
            <a:fillRect/>
          </a:stretch>
        </p:blipFill>
        <p:spPr>
          <a:xfrm>
            <a:off x="13144500" y="2343150"/>
            <a:ext cx="304800" cy="304800"/>
          </a:xfrm>
          <a:prstGeom prst="rect">
            <a:avLst/>
          </a:prstGeom>
        </p:spPr>
      </p:pic>
      <p:sp>
        <p:nvSpPr>
          <p:cNvPr id="11" name="Штриховая стрелка вправо 10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5" name="Рисунок 14" descr="goroh0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9600" y="665212"/>
            <a:ext cx="3725303" cy="2382788"/>
          </a:xfrm>
          <a:prstGeom prst="rect">
            <a:avLst/>
          </a:prstGeom>
        </p:spPr>
      </p:pic>
      <p:pic>
        <p:nvPicPr>
          <p:cNvPr id="16" name="Рисунок 15" descr="banana00.png">
            <a:hlinkClick r:id="" action="ppaction://noaction">
              <a:snd r:embed="rId8" name="dieBanane.wav"/>
            </a:hlinkClick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552930" y="881042"/>
            <a:ext cx="3339451" cy="2262208"/>
          </a:xfrm>
          <a:prstGeom prst="rect">
            <a:avLst/>
          </a:prstGeom>
        </p:spPr>
      </p:pic>
      <p:pic>
        <p:nvPicPr>
          <p:cNvPr id="17" name="Рисунок 16" descr="onion00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515350" y="559285"/>
            <a:ext cx="2343150" cy="2492939"/>
          </a:xfrm>
          <a:prstGeom prst="rect">
            <a:avLst/>
          </a:prstGeom>
        </p:spPr>
      </p:pic>
      <p:pic>
        <p:nvPicPr>
          <p:cNvPr id="18" name="Рисунок 17" descr="a1c028de7674.png">
            <a:hlinkClick r:id="" action="ppaction://noaction">
              <a:snd r:embed="rId1" name="dieTomate.wav"/>
            </a:hlinkClick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905336" y="3600449"/>
            <a:ext cx="2733714" cy="2668171"/>
          </a:xfrm>
          <a:prstGeom prst="rect">
            <a:avLst/>
          </a:prstGeom>
        </p:spPr>
      </p:pic>
      <p:pic>
        <p:nvPicPr>
          <p:cNvPr id="20" name="Рисунок 19" descr="1236629715_vegetables4.jpg">
            <a:hlinkClick r:id="" action="ppaction://noaction">
              <a:snd r:embed="rId12" name="dieGurke.wav"/>
            </a:hlinkClick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2441" y="3700444"/>
            <a:ext cx="3529403" cy="186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blackberry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05514" y="3314700"/>
            <a:ext cx="3057786" cy="29079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dieGurke.wav">
            <a:hlinkClick r:id="" action="ppaction://media"/>
          </p:cNvPr>
          <p:cNvPicPr>
            <a:picLocks noRot="1" noChangeAspect="1"/>
          </p:cNvPicPr>
          <p:nvPr>
            <a:wavAudioFile r:embed="rId1" name="dieGurke.wav"/>
          </p:nvPr>
        </p:nvPicPr>
        <p:blipFill>
          <a:blip r:embed="rId6"/>
          <a:stretch>
            <a:fillRect/>
          </a:stretch>
        </p:blipFill>
        <p:spPr>
          <a:xfrm>
            <a:off x="13125450" y="1885950"/>
            <a:ext cx="304800" cy="304800"/>
          </a:xfrm>
          <a:prstGeom prst="rect">
            <a:avLst/>
          </a:prstGeom>
        </p:spPr>
      </p:pic>
      <p:sp>
        <p:nvSpPr>
          <p:cNvPr id="11" name="Штриховая стрелка вправо 10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5" name="Рисунок 14" descr="goroh0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9600" y="665212"/>
            <a:ext cx="3725303" cy="2382788"/>
          </a:xfrm>
          <a:prstGeom prst="rect">
            <a:avLst/>
          </a:prstGeom>
        </p:spPr>
      </p:pic>
      <p:pic>
        <p:nvPicPr>
          <p:cNvPr id="16" name="Рисунок 15" descr="banana00.png">
            <a:hlinkClick r:id="" action="ppaction://noaction">
              <a:snd r:embed="rId8" name="dieBanane.wav"/>
            </a:hlinkClick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552930" y="881042"/>
            <a:ext cx="3339451" cy="2262208"/>
          </a:xfrm>
          <a:prstGeom prst="rect">
            <a:avLst/>
          </a:prstGeom>
        </p:spPr>
      </p:pic>
      <p:pic>
        <p:nvPicPr>
          <p:cNvPr id="17" name="Рисунок 16" descr="onion00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515350" y="559285"/>
            <a:ext cx="2343150" cy="2492939"/>
          </a:xfrm>
          <a:prstGeom prst="rect">
            <a:avLst/>
          </a:prstGeom>
        </p:spPr>
      </p:pic>
      <p:pic>
        <p:nvPicPr>
          <p:cNvPr id="18" name="Рисунок 17" descr="a1c028de7674.png">
            <a:hlinkClick r:id="" action="ppaction://noaction">
              <a:snd r:embed="rId11" name="dieTomate.wav"/>
            </a:hlinkClick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905336" y="3600449"/>
            <a:ext cx="2733714" cy="2668171"/>
          </a:xfrm>
          <a:prstGeom prst="rect">
            <a:avLst/>
          </a:prstGeom>
        </p:spPr>
      </p:pic>
      <p:pic>
        <p:nvPicPr>
          <p:cNvPr id="20" name="Рисунок 19" descr="1236629715_vegetables4.jpg">
            <a:hlinkClick r:id="" action="ppaction://noaction">
              <a:snd r:embed="rId1" name="dieGurke.wav"/>
            </a:hlinkClick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2441" y="3700444"/>
            <a:ext cx="3529403" cy="186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blackberry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05514" y="3314700"/>
            <a:ext cx="3057786" cy="29079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die_Banane.wav">
            <a:hlinkClick r:id="" action="ppaction://media"/>
          </p:cNvPr>
          <p:cNvPicPr>
            <a:picLocks noRot="1" noChangeAspect="1"/>
          </p:cNvPicPr>
          <p:nvPr>
            <a:wavAudioFile r:embed="rId1" name="die_Banane.wav"/>
          </p:nvPr>
        </p:nvPicPr>
        <p:blipFill>
          <a:blip r:embed="rId6"/>
          <a:stretch>
            <a:fillRect/>
          </a:stretch>
        </p:blipFill>
        <p:spPr>
          <a:xfrm>
            <a:off x="13049250" y="1447800"/>
            <a:ext cx="304800" cy="304800"/>
          </a:xfrm>
          <a:prstGeom prst="rect">
            <a:avLst/>
          </a:prstGeom>
        </p:spPr>
      </p:pic>
      <p:sp>
        <p:nvSpPr>
          <p:cNvPr id="11" name="Штриховая стрелка вправо 10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5" name="Рисунок 14" descr="goroh0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9600" y="665212"/>
            <a:ext cx="3725303" cy="2382788"/>
          </a:xfrm>
          <a:prstGeom prst="rect">
            <a:avLst/>
          </a:prstGeom>
        </p:spPr>
      </p:pic>
      <p:pic>
        <p:nvPicPr>
          <p:cNvPr id="16" name="Рисунок 15" descr="banana00.png">
            <a:hlinkClick r:id="" action="ppaction://noaction">
              <a:snd r:embed="rId8" name="dieBanane.wav"/>
            </a:hlinkClick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552930" y="881042"/>
            <a:ext cx="3339451" cy="2262208"/>
          </a:xfrm>
          <a:prstGeom prst="rect">
            <a:avLst/>
          </a:prstGeom>
        </p:spPr>
      </p:pic>
      <p:pic>
        <p:nvPicPr>
          <p:cNvPr id="17" name="Рисунок 16" descr="onion00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515350" y="559285"/>
            <a:ext cx="2343150" cy="2492939"/>
          </a:xfrm>
          <a:prstGeom prst="rect">
            <a:avLst/>
          </a:prstGeom>
        </p:spPr>
      </p:pic>
      <p:pic>
        <p:nvPicPr>
          <p:cNvPr id="18" name="Рисунок 17" descr="a1c028de7674.png">
            <a:hlinkClick r:id="" action="ppaction://noaction">
              <a:snd r:embed="rId11" name="dieTomate.wav"/>
            </a:hlinkClick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905336" y="3600449"/>
            <a:ext cx="2733714" cy="2668171"/>
          </a:xfrm>
          <a:prstGeom prst="rect">
            <a:avLst/>
          </a:prstGeom>
        </p:spPr>
      </p:pic>
      <p:pic>
        <p:nvPicPr>
          <p:cNvPr id="20" name="Рисунок 19" descr="1236629715_vegetables4.jpg">
            <a:hlinkClick r:id="" action="ppaction://noaction">
              <a:snd r:embed="rId13" name="dieGurke.wav"/>
            </a:hlinkClick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2441" y="3700444"/>
            <a:ext cx="3529403" cy="186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blackberry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05514" y="3314700"/>
            <a:ext cx="3057786" cy="29079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8" descr="http://i019.radikal.ru/0803/29/8dddf0b2959c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1210" y="1145806"/>
            <a:ext cx="3162164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6743700" y="0"/>
            <a:ext cx="520171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 Nudeln</a:t>
            </a:r>
          </a:p>
        </p:txBody>
      </p:sp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304800" y="92333"/>
            <a:ext cx="5562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Kartoffeln</a:t>
            </a:r>
            <a:endParaRPr lang="en-US" altLang="ru-RU" sz="5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31" name="Рисунок 30" descr="pasta_nudeln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91399" y="852486"/>
            <a:ext cx="4106335" cy="2309814"/>
          </a:xfrm>
          <a:prstGeom prst="rect">
            <a:avLst/>
          </a:prstGeom>
        </p:spPr>
      </p:pic>
      <p:pic>
        <p:nvPicPr>
          <p:cNvPr id="34" name="Рисунок 33" descr="947b06a52daa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181550" y="4333854"/>
            <a:ext cx="3800687" cy="1872208"/>
          </a:xfrm>
          <a:prstGeom prst="rect">
            <a:avLst/>
          </a:prstGeom>
        </p:spPr>
      </p:pic>
      <p:pic>
        <p:nvPicPr>
          <p:cNvPr id="35" name="Picture 8" descr="http://i002.radikal.ru/0802/d9/a6f974bb97e0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19100" y="4180801"/>
            <a:ext cx="3714750" cy="2391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35" descr="sladosti00.png">
            <a:hlinkClick r:id="" action="ppaction://noaction">
              <a:snd r:embed="rId12" name="die_Sussigkeiten.wav"/>
            </a:hlinkClick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540627" y="4267200"/>
            <a:ext cx="2908423" cy="2210320"/>
          </a:xfrm>
          <a:prstGeom prst="rect">
            <a:avLst/>
          </a:prstGeom>
        </p:spPr>
      </p:pic>
      <p:sp>
        <p:nvSpPr>
          <p:cNvPr id="37" name="Rectangle 1"/>
          <p:cNvSpPr>
            <a:spLocks noChangeArrowheads="1"/>
          </p:cNvSpPr>
          <p:nvPr/>
        </p:nvSpPr>
        <p:spPr bwMode="auto">
          <a:xfrm>
            <a:off x="4267200" y="3229570"/>
            <a:ext cx="31242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Pilze</a:t>
            </a:r>
            <a:endParaRPr lang="en-US" altLang="ru-RU" sz="5400" b="1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40" name="Rectangle 1"/>
          <p:cNvSpPr>
            <a:spLocks noChangeArrowheads="1"/>
          </p:cNvSpPr>
          <p:nvPr/>
        </p:nvSpPr>
        <p:spPr bwMode="auto">
          <a:xfrm>
            <a:off x="247650" y="3259424"/>
            <a:ext cx="35052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Eier</a:t>
            </a:r>
          </a:p>
        </p:txBody>
      </p:sp>
      <p:sp>
        <p:nvSpPr>
          <p:cNvPr id="41" name="Rectangle 1"/>
          <p:cNvSpPr>
            <a:spLocks noChangeArrowheads="1"/>
          </p:cNvSpPr>
          <p:nvPr/>
        </p:nvSpPr>
        <p:spPr bwMode="auto">
          <a:xfrm>
            <a:off x="7677150" y="3267670"/>
            <a:ext cx="45148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Pralinen</a:t>
            </a:r>
            <a:endParaRPr lang="en-US" altLang="ru-RU" sz="5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e_Kartoffel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e Nudel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e_Ei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e_Pil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ie Prali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37" grpId="0"/>
      <p:bldP spid="40" grpId="0"/>
      <p:bldP spid="41" grpId="0"/>
    </p:bld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die Birne.wav">
            <a:hlinkClick r:id="" action="ppaction://media"/>
          </p:cNvPr>
          <p:cNvPicPr>
            <a:picLocks noRot="1" noChangeAspect="1"/>
          </p:cNvPicPr>
          <p:nvPr>
            <a:wavAudioFile r:embed="rId1" name="die Birne.wav"/>
          </p:nvPr>
        </p:nvPicPr>
        <p:blipFill>
          <a:blip r:embed="rId6"/>
          <a:stretch>
            <a:fillRect/>
          </a:stretch>
        </p:blipFill>
        <p:spPr>
          <a:xfrm>
            <a:off x="13030200" y="1485900"/>
            <a:ext cx="304800" cy="304800"/>
          </a:xfrm>
          <a:prstGeom prst="rect">
            <a:avLst/>
          </a:prstGeom>
        </p:spPr>
      </p:pic>
      <p:sp>
        <p:nvSpPr>
          <p:cNvPr id="9" name="Штриховая стрелка вправо 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0" name="Рисунок 9" descr="lemon53.png">
            <a:hlinkClick r:id="" action="ppaction://noaction">
              <a:snd r:embed="rId7" name="dieZitrone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95364" y="361950"/>
            <a:ext cx="2967036" cy="3120755"/>
          </a:xfrm>
          <a:prstGeom prst="rect">
            <a:avLst/>
          </a:prstGeom>
        </p:spPr>
      </p:pic>
      <p:pic>
        <p:nvPicPr>
          <p:cNvPr id="11" name="Picture 3" descr="E:\Клипарты\Звук С\ананас.png">
            <a:hlinkClick r:id="" action="ppaction://noaction">
              <a:snd r:embed="rId9" name="dieAnanas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262962" y="247627"/>
            <a:ext cx="1928788" cy="3454082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>
                <a:alpha val="47000"/>
              </a:schemeClr>
            </a:outerShdw>
          </a:effectLst>
        </p:spPr>
      </p:pic>
      <p:pic>
        <p:nvPicPr>
          <p:cNvPr id="13" name="Рисунок 12" descr="grusha01.png">
            <a:hlinkClick r:id="" action="ppaction://noaction">
              <a:snd r:embed="rId11" name="dieBirne.wav"/>
            </a:hlinkClick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895851" y="300016"/>
            <a:ext cx="2506233" cy="3148034"/>
          </a:xfrm>
          <a:prstGeom prst="rect">
            <a:avLst/>
          </a:prstGeom>
        </p:spPr>
      </p:pic>
      <p:pic>
        <p:nvPicPr>
          <p:cNvPr id="17" name="Рисунок 16" descr="Schokolade00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800496" y="3943350"/>
            <a:ext cx="3752721" cy="2234902"/>
          </a:xfrm>
          <a:prstGeom prst="rect">
            <a:avLst/>
          </a:prstGeom>
        </p:spPr>
      </p:pic>
      <p:pic>
        <p:nvPicPr>
          <p:cNvPr id="18" name="Рисунок 17" descr="Limonade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rot="2393017">
            <a:off x="3003419" y="3562660"/>
            <a:ext cx="1062423" cy="33436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die Zitrone.wav">
            <a:hlinkClick r:id="" action="ppaction://media"/>
          </p:cNvPr>
          <p:cNvPicPr>
            <a:picLocks noRot="1" noChangeAspect="1"/>
          </p:cNvPicPr>
          <p:nvPr>
            <a:wavAudioFile r:embed="rId1" name="die Zitrone.wav"/>
          </p:nvPr>
        </p:nvPicPr>
        <p:blipFill>
          <a:blip r:embed="rId6"/>
          <a:stretch>
            <a:fillRect/>
          </a:stretch>
        </p:blipFill>
        <p:spPr>
          <a:xfrm>
            <a:off x="12801600" y="1981200"/>
            <a:ext cx="304800" cy="304800"/>
          </a:xfrm>
          <a:prstGeom prst="rect">
            <a:avLst/>
          </a:prstGeom>
        </p:spPr>
      </p:pic>
      <p:sp>
        <p:nvSpPr>
          <p:cNvPr id="9" name="Штриховая стрелка вправо 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0" name="Рисунок 9" descr="lemon53.png">
            <a:hlinkClick r:id="" action="ppaction://noaction">
              <a:snd r:embed="rId7" name="dieZitrone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95364" y="361950"/>
            <a:ext cx="2967036" cy="3120755"/>
          </a:xfrm>
          <a:prstGeom prst="rect">
            <a:avLst/>
          </a:prstGeom>
        </p:spPr>
      </p:pic>
      <p:pic>
        <p:nvPicPr>
          <p:cNvPr id="11" name="Picture 3" descr="E:\Клипарты\Звук С\ананас.png">
            <a:hlinkClick r:id="" action="ppaction://noaction">
              <a:snd r:embed="rId9" name="dieAnanas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262962" y="247627"/>
            <a:ext cx="1928788" cy="3454082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>
                <a:alpha val="47000"/>
              </a:schemeClr>
            </a:outerShdw>
          </a:effectLst>
        </p:spPr>
      </p:pic>
      <p:pic>
        <p:nvPicPr>
          <p:cNvPr id="13" name="Рисунок 12" descr="grusha01.png">
            <a:hlinkClick r:id="" action="ppaction://noaction">
              <a:snd r:embed="rId11" name="dieBirne.wav"/>
            </a:hlinkClick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895851" y="300016"/>
            <a:ext cx="2506233" cy="3148034"/>
          </a:xfrm>
          <a:prstGeom prst="rect">
            <a:avLst/>
          </a:prstGeom>
        </p:spPr>
      </p:pic>
      <p:pic>
        <p:nvPicPr>
          <p:cNvPr id="17" name="Рисунок 16" descr="Schokolade00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800496" y="3943350"/>
            <a:ext cx="3752721" cy="2234902"/>
          </a:xfrm>
          <a:prstGeom prst="rect">
            <a:avLst/>
          </a:prstGeom>
        </p:spPr>
      </p:pic>
      <p:pic>
        <p:nvPicPr>
          <p:cNvPr id="18" name="Рисунок 17" descr="Limonade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rot="2393017">
            <a:off x="3003419" y="3562660"/>
            <a:ext cx="1062423" cy="33436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die_Schokolade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12973050" y="2362200"/>
            <a:ext cx="304800" cy="304800"/>
          </a:xfrm>
          <a:prstGeom prst="rect">
            <a:avLst/>
          </a:prstGeom>
        </p:spPr>
      </p:pic>
      <p:sp>
        <p:nvSpPr>
          <p:cNvPr id="9" name="Штриховая стрелка вправо 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0" name="Рисунок 9" descr="lemon53.png">
            <a:hlinkClick r:id="" action="ppaction://noaction">
              <a:snd r:embed="rId7" name="dieZitrone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95364" y="361950"/>
            <a:ext cx="2967036" cy="3120755"/>
          </a:xfrm>
          <a:prstGeom prst="rect">
            <a:avLst/>
          </a:prstGeom>
        </p:spPr>
      </p:pic>
      <p:pic>
        <p:nvPicPr>
          <p:cNvPr id="11" name="Picture 3" descr="E:\Клипарты\Звук С\ананас.png">
            <a:hlinkClick r:id="" action="ppaction://noaction">
              <a:snd r:embed="rId9" name="dieAnanas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262962" y="247627"/>
            <a:ext cx="1928788" cy="3454082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>
                <a:alpha val="47000"/>
              </a:schemeClr>
            </a:outerShdw>
          </a:effectLst>
        </p:spPr>
      </p:pic>
      <p:pic>
        <p:nvPicPr>
          <p:cNvPr id="13" name="Рисунок 12" descr="grusha01.png">
            <a:hlinkClick r:id="" action="ppaction://noaction">
              <a:snd r:embed="rId11" name="dieBirne.wav"/>
            </a:hlinkClick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895851" y="300016"/>
            <a:ext cx="2506233" cy="3148034"/>
          </a:xfrm>
          <a:prstGeom prst="rect">
            <a:avLst/>
          </a:prstGeom>
        </p:spPr>
      </p:pic>
      <p:pic>
        <p:nvPicPr>
          <p:cNvPr id="17" name="Рисунок 16" descr="Schokolade00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800496" y="3943350"/>
            <a:ext cx="3752721" cy="2234902"/>
          </a:xfrm>
          <a:prstGeom prst="rect">
            <a:avLst/>
          </a:prstGeom>
        </p:spPr>
      </p:pic>
      <p:pic>
        <p:nvPicPr>
          <p:cNvPr id="18" name="Рисунок 17" descr="Limonade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rot="2393017">
            <a:off x="3003419" y="3562660"/>
            <a:ext cx="1062423" cy="33436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die Ananas.wav">
            <a:hlinkClick r:id="" action="ppaction://media"/>
          </p:cNvPr>
          <p:cNvPicPr>
            <a:picLocks noRot="1" noChangeAspect="1"/>
          </p:cNvPicPr>
          <p:nvPr>
            <a:wavAudioFile r:embed="rId1" name="die Ananas.wav"/>
          </p:nvPr>
        </p:nvPicPr>
        <p:blipFill>
          <a:blip r:embed="rId6"/>
          <a:stretch>
            <a:fillRect/>
          </a:stretch>
        </p:blipFill>
        <p:spPr>
          <a:xfrm>
            <a:off x="12934950" y="2209800"/>
            <a:ext cx="304800" cy="304800"/>
          </a:xfrm>
          <a:prstGeom prst="rect">
            <a:avLst/>
          </a:prstGeom>
        </p:spPr>
      </p:pic>
      <p:sp>
        <p:nvSpPr>
          <p:cNvPr id="9" name="Штриховая стрелка вправо 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0" name="Рисунок 9" descr="lemon53.png">
            <a:hlinkClick r:id="" action="ppaction://noaction">
              <a:snd r:embed="rId7" name="dieZitrone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95364" y="361950"/>
            <a:ext cx="2967036" cy="3120755"/>
          </a:xfrm>
          <a:prstGeom prst="rect">
            <a:avLst/>
          </a:prstGeom>
        </p:spPr>
      </p:pic>
      <p:pic>
        <p:nvPicPr>
          <p:cNvPr id="11" name="Picture 3" descr="E:\Клипарты\Звук С\ананас.png">
            <a:hlinkClick r:id="" action="ppaction://noaction">
              <a:snd r:embed="rId9" name="dieAnanas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262962" y="247627"/>
            <a:ext cx="1928788" cy="3454082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>
                <a:alpha val="47000"/>
              </a:schemeClr>
            </a:outerShdw>
          </a:effectLst>
        </p:spPr>
      </p:pic>
      <p:pic>
        <p:nvPicPr>
          <p:cNvPr id="13" name="Рисунок 12" descr="grusha01.png">
            <a:hlinkClick r:id="" action="ppaction://noaction">
              <a:snd r:embed="rId11" name="dieBirne.wav"/>
            </a:hlinkClick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895851" y="300016"/>
            <a:ext cx="2506233" cy="3148034"/>
          </a:xfrm>
          <a:prstGeom prst="rect">
            <a:avLst/>
          </a:prstGeom>
        </p:spPr>
      </p:pic>
      <p:pic>
        <p:nvPicPr>
          <p:cNvPr id="17" name="Рисунок 16" descr="Schokolade00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800496" y="3943350"/>
            <a:ext cx="3752721" cy="2234902"/>
          </a:xfrm>
          <a:prstGeom prst="rect">
            <a:avLst/>
          </a:prstGeom>
        </p:spPr>
      </p:pic>
      <p:pic>
        <p:nvPicPr>
          <p:cNvPr id="18" name="Рисунок 17" descr="Limonade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rot="2393017">
            <a:off x="3003419" y="3562660"/>
            <a:ext cx="1062423" cy="33436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die Limonade.wav">
            <a:hlinkClick r:id="" action="ppaction://media"/>
          </p:cNvPr>
          <p:cNvPicPr>
            <a:picLocks noRot="1" noChangeAspect="1"/>
          </p:cNvPicPr>
          <p:nvPr>
            <a:wavAudioFile r:embed="rId1" name="die Limonade.wav"/>
          </p:nvPr>
        </p:nvPicPr>
        <p:blipFill>
          <a:blip r:embed="rId6"/>
          <a:stretch>
            <a:fillRect/>
          </a:stretch>
        </p:blipFill>
        <p:spPr>
          <a:xfrm>
            <a:off x="12896850" y="1619250"/>
            <a:ext cx="304800" cy="304800"/>
          </a:xfrm>
          <a:prstGeom prst="rect">
            <a:avLst/>
          </a:prstGeom>
        </p:spPr>
      </p:pic>
      <p:sp>
        <p:nvSpPr>
          <p:cNvPr id="9" name="Штриховая стрелка вправо 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0" name="Рисунок 9" descr="lemon53.png">
            <a:hlinkClick r:id="" action="ppaction://noaction">
              <a:snd r:embed="rId7" name="dieZitrone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95364" y="361950"/>
            <a:ext cx="2967036" cy="3120755"/>
          </a:xfrm>
          <a:prstGeom prst="rect">
            <a:avLst/>
          </a:prstGeom>
        </p:spPr>
      </p:pic>
      <p:pic>
        <p:nvPicPr>
          <p:cNvPr id="11" name="Picture 3" descr="E:\Клипарты\Звук С\ананас.png">
            <a:hlinkClick r:id="" action="ppaction://noaction">
              <a:snd r:embed="rId9" name="dieAnanas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262962" y="247627"/>
            <a:ext cx="1928788" cy="3454082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>
                <a:alpha val="47000"/>
              </a:schemeClr>
            </a:outerShdw>
          </a:effectLst>
        </p:spPr>
      </p:pic>
      <p:pic>
        <p:nvPicPr>
          <p:cNvPr id="13" name="Рисунок 12" descr="grusha01.png">
            <a:hlinkClick r:id="" action="ppaction://noaction">
              <a:snd r:embed="rId11" name="dieBirne.wav"/>
            </a:hlinkClick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895851" y="300016"/>
            <a:ext cx="2506233" cy="3148034"/>
          </a:xfrm>
          <a:prstGeom prst="rect">
            <a:avLst/>
          </a:prstGeom>
        </p:spPr>
      </p:pic>
      <p:pic>
        <p:nvPicPr>
          <p:cNvPr id="17" name="Рисунок 16" descr="Schokolade00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800496" y="3943350"/>
            <a:ext cx="3752721" cy="2234902"/>
          </a:xfrm>
          <a:prstGeom prst="rect">
            <a:avLst/>
          </a:prstGeom>
        </p:spPr>
      </p:pic>
      <p:pic>
        <p:nvPicPr>
          <p:cNvPr id="18" name="Рисунок 17" descr="Limonade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rot="2393017">
            <a:off x="3003419" y="3562660"/>
            <a:ext cx="1062423" cy="33436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derTee.wav">
            <a:hlinkClick r:id="" action="ppaction://media"/>
          </p:cNvPr>
          <p:cNvPicPr>
            <a:picLocks noRot="1" noChangeAspect="1"/>
          </p:cNvPicPr>
          <p:nvPr>
            <a:wavAudioFile r:embed="rId1" name="derTee.wav"/>
          </p:nvPr>
        </p:nvPicPr>
        <p:blipFill>
          <a:blip r:embed="rId6"/>
          <a:stretch>
            <a:fillRect/>
          </a:stretch>
        </p:blipFill>
        <p:spPr>
          <a:xfrm>
            <a:off x="12915900" y="1847850"/>
            <a:ext cx="304800" cy="304800"/>
          </a:xfrm>
          <a:prstGeom prst="rect">
            <a:avLst/>
          </a:prstGeom>
        </p:spPr>
      </p:pic>
      <p:sp>
        <p:nvSpPr>
          <p:cNvPr id="16" name="Штриховая стрелка вправо 15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7" name="Рисунок 16" descr="Glass-cup-with-saucer-spoon-and-sugar-cubes.png">
            <a:hlinkClick r:id="" action="ppaction://noaction">
              <a:snd r:embed="rId1" name="derTee.wav"/>
            </a:hlinkClick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00936" y="438150"/>
            <a:ext cx="3587423" cy="2609850"/>
          </a:xfrm>
          <a:prstGeom prst="rect">
            <a:avLst/>
          </a:prstGeom>
        </p:spPr>
      </p:pic>
      <p:pic>
        <p:nvPicPr>
          <p:cNvPr id="18" name="Рисунок 17" descr="juice03.png">
            <a:hlinkClick r:id="" action="ppaction://noaction">
              <a:snd r:embed="rId8" name="der_Saft.wav"/>
            </a:hlinkClick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900596" y="495300"/>
            <a:ext cx="1709754" cy="2926697"/>
          </a:xfrm>
          <a:prstGeom prst="rect">
            <a:avLst/>
          </a:prstGeom>
        </p:spPr>
      </p:pic>
      <p:pic>
        <p:nvPicPr>
          <p:cNvPr id="20" name="Рисунок 19" descr="apple02.png">
            <a:hlinkClick r:id="" action="ppaction://noaction">
              <a:snd r:embed="rId10" name="derApfel-dieAepfel.wav"/>
            </a:hlinkClick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04824" y="495300"/>
            <a:ext cx="2668138" cy="2724150"/>
          </a:xfrm>
          <a:prstGeom prst="rect">
            <a:avLst/>
          </a:prstGeom>
        </p:spPr>
      </p:pic>
      <p:pic>
        <p:nvPicPr>
          <p:cNvPr id="21" name="Picture 6" descr="C:\Users\Ольга\Загрузки\72804373_slad28_1024x768.png">
            <a:hlinkClick r:id="" action="ppaction://noaction">
              <a:snd r:embed="rId12" name="derZucker.wav"/>
            </a:hlinkClick>
          </p:cNvPr>
          <p:cNvPicPr>
            <a:picLocks noChangeAspect="1" noChangeArrowheads="1"/>
          </p:cNvPicPr>
          <p:nvPr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857271" y="3648053"/>
            <a:ext cx="2914629" cy="2618649"/>
          </a:xfrm>
          <a:prstGeom prst="rect">
            <a:avLst/>
          </a:prstGeom>
          <a:noFill/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153399" y="3619500"/>
            <a:ext cx="3272601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Рисунок 22" descr="cheese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437906" y="3918248"/>
            <a:ext cx="3182526" cy="25587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derKaese.wav">
            <a:hlinkClick r:id="" action="ppaction://media"/>
          </p:cNvPr>
          <p:cNvPicPr>
            <a:picLocks noRot="1" noChangeAspect="1"/>
          </p:cNvPicPr>
          <p:nvPr>
            <a:wavAudioFile r:embed="rId1" name="derKaese.wav"/>
          </p:nvPr>
        </p:nvPicPr>
        <p:blipFill>
          <a:blip r:embed="rId6"/>
          <a:stretch>
            <a:fillRect/>
          </a:stretch>
        </p:blipFill>
        <p:spPr>
          <a:xfrm>
            <a:off x="12877800" y="1924050"/>
            <a:ext cx="304800" cy="304800"/>
          </a:xfrm>
          <a:prstGeom prst="rect">
            <a:avLst/>
          </a:prstGeom>
        </p:spPr>
      </p:pic>
      <p:sp>
        <p:nvSpPr>
          <p:cNvPr id="16" name="Штриховая стрелка вправо 15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7" name="Рисунок 16" descr="Glass-cup-with-saucer-spoon-and-sugar-cubes.png">
            <a:hlinkClick r:id="" action="ppaction://noaction">
              <a:snd r:embed="rId7" name="derTee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500936" y="438150"/>
            <a:ext cx="3587423" cy="2609850"/>
          </a:xfrm>
          <a:prstGeom prst="rect">
            <a:avLst/>
          </a:prstGeom>
        </p:spPr>
      </p:pic>
      <p:pic>
        <p:nvPicPr>
          <p:cNvPr id="18" name="Рисунок 17" descr="juice03.png">
            <a:hlinkClick r:id="" action="ppaction://noaction">
              <a:snd r:embed="rId9" name="der_Saft.wav"/>
            </a:hlinkClick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900596" y="495300"/>
            <a:ext cx="1709754" cy="2926697"/>
          </a:xfrm>
          <a:prstGeom prst="rect">
            <a:avLst/>
          </a:prstGeom>
        </p:spPr>
      </p:pic>
      <p:pic>
        <p:nvPicPr>
          <p:cNvPr id="20" name="Рисунок 19" descr="apple02.png">
            <a:hlinkClick r:id="" action="ppaction://noaction">
              <a:snd r:embed="rId11" name="derApfel-dieAepfel.wav"/>
            </a:hlinkClick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04824" y="495300"/>
            <a:ext cx="2668138" cy="2724150"/>
          </a:xfrm>
          <a:prstGeom prst="rect">
            <a:avLst/>
          </a:prstGeom>
        </p:spPr>
      </p:pic>
      <p:pic>
        <p:nvPicPr>
          <p:cNvPr id="21" name="Picture 6" descr="C:\Users\Ольга\Загрузки\72804373_slad28_1024x768.png">
            <a:hlinkClick r:id="" action="ppaction://noaction">
              <a:snd r:embed="rId13" name="derZucker.wav"/>
            </a:hlinkClick>
          </p:cNvPr>
          <p:cNvPicPr>
            <a:picLocks noChangeAspect="1" noChangeArrowheads="1"/>
          </p:cNvPicPr>
          <p:nvPr/>
        </p:nvPicPr>
        <p:blipFill>
          <a:blip r:embed="rId14" cstate="screen"/>
          <a:srcRect/>
          <a:stretch>
            <a:fillRect/>
          </a:stretch>
        </p:blipFill>
        <p:spPr bwMode="auto">
          <a:xfrm>
            <a:off x="857271" y="3648053"/>
            <a:ext cx="2914629" cy="2618649"/>
          </a:xfrm>
          <a:prstGeom prst="rect">
            <a:avLst/>
          </a:prstGeom>
          <a:noFill/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153399" y="3619500"/>
            <a:ext cx="3272601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Рисунок 22" descr="cheese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4437906" y="3918248"/>
            <a:ext cx="3182526" cy="25587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der Saft.wav">
            <a:hlinkClick r:id="" action="ppaction://media"/>
          </p:cNvPr>
          <p:cNvPicPr>
            <a:picLocks noRot="1" noChangeAspect="1"/>
          </p:cNvPicPr>
          <p:nvPr>
            <a:wavAudioFile r:embed="rId1" name="der Saft.wav"/>
          </p:nvPr>
        </p:nvPicPr>
        <p:blipFill>
          <a:blip r:embed="rId6"/>
          <a:stretch>
            <a:fillRect/>
          </a:stretch>
        </p:blipFill>
        <p:spPr>
          <a:xfrm>
            <a:off x="12973050" y="1695450"/>
            <a:ext cx="304800" cy="304800"/>
          </a:xfrm>
          <a:prstGeom prst="rect">
            <a:avLst/>
          </a:prstGeom>
        </p:spPr>
      </p:pic>
      <p:sp>
        <p:nvSpPr>
          <p:cNvPr id="16" name="Штриховая стрелка вправо 15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7" name="Рисунок 16" descr="Glass-cup-with-saucer-spoon-and-sugar-cubes.png">
            <a:hlinkClick r:id="" action="ppaction://noaction">
              <a:snd r:embed="rId7" name="derTee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500936" y="438150"/>
            <a:ext cx="3587423" cy="2609850"/>
          </a:xfrm>
          <a:prstGeom prst="rect">
            <a:avLst/>
          </a:prstGeom>
        </p:spPr>
      </p:pic>
      <p:pic>
        <p:nvPicPr>
          <p:cNvPr id="18" name="Рисунок 17" descr="juice03.png">
            <a:hlinkClick r:id="" action="ppaction://noaction">
              <a:snd r:embed="rId9" name="der_Saft.wav"/>
            </a:hlinkClick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900596" y="495300"/>
            <a:ext cx="1709754" cy="2926697"/>
          </a:xfrm>
          <a:prstGeom prst="rect">
            <a:avLst/>
          </a:prstGeom>
        </p:spPr>
      </p:pic>
      <p:pic>
        <p:nvPicPr>
          <p:cNvPr id="20" name="Рисунок 19" descr="apple02.png">
            <a:hlinkClick r:id="" action="ppaction://noaction">
              <a:snd r:embed="rId11" name="derApfel-dieAepfel.wav"/>
            </a:hlinkClick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04824" y="495300"/>
            <a:ext cx="2668138" cy="2724150"/>
          </a:xfrm>
          <a:prstGeom prst="rect">
            <a:avLst/>
          </a:prstGeom>
        </p:spPr>
      </p:pic>
      <p:pic>
        <p:nvPicPr>
          <p:cNvPr id="21" name="Picture 6" descr="C:\Users\Ольга\Загрузки\72804373_slad28_1024x768.png">
            <a:hlinkClick r:id="" action="ppaction://noaction">
              <a:snd r:embed="rId13" name="derZucker.wav"/>
            </a:hlinkClick>
          </p:cNvPr>
          <p:cNvPicPr>
            <a:picLocks noChangeAspect="1" noChangeArrowheads="1"/>
          </p:cNvPicPr>
          <p:nvPr/>
        </p:nvPicPr>
        <p:blipFill>
          <a:blip r:embed="rId14" cstate="screen"/>
          <a:srcRect/>
          <a:stretch>
            <a:fillRect/>
          </a:stretch>
        </p:blipFill>
        <p:spPr bwMode="auto">
          <a:xfrm>
            <a:off x="857271" y="3648053"/>
            <a:ext cx="2914629" cy="2618649"/>
          </a:xfrm>
          <a:prstGeom prst="rect">
            <a:avLst/>
          </a:prstGeom>
          <a:noFill/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153399" y="3619500"/>
            <a:ext cx="3272601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Рисунок 22" descr="cheese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4437906" y="3918248"/>
            <a:ext cx="3182526" cy="25587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derQuark.wav">
            <a:hlinkClick r:id="" action="ppaction://media"/>
          </p:cNvPr>
          <p:cNvPicPr>
            <a:picLocks noRot="1" noChangeAspect="1"/>
          </p:cNvPicPr>
          <p:nvPr>
            <a:wavAudioFile r:embed="rId1" name="derQuark.wav"/>
          </p:nvPr>
        </p:nvPicPr>
        <p:blipFill>
          <a:blip r:embed="rId6"/>
          <a:stretch>
            <a:fillRect/>
          </a:stretch>
        </p:blipFill>
        <p:spPr>
          <a:xfrm>
            <a:off x="13163550" y="1562100"/>
            <a:ext cx="304800" cy="304800"/>
          </a:xfrm>
          <a:prstGeom prst="rect">
            <a:avLst/>
          </a:prstGeom>
        </p:spPr>
      </p:pic>
      <p:sp>
        <p:nvSpPr>
          <p:cNvPr id="16" name="Штриховая стрелка вправо 15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7" name="Рисунок 16" descr="Glass-cup-with-saucer-spoon-and-sugar-cubes.png">
            <a:hlinkClick r:id="" action="ppaction://noaction">
              <a:snd r:embed="rId7" name="derTee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500936" y="438150"/>
            <a:ext cx="3587423" cy="2609850"/>
          </a:xfrm>
          <a:prstGeom prst="rect">
            <a:avLst/>
          </a:prstGeom>
        </p:spPr>
      </p:pic>
      <p:pic>
        <p:nvPicPr>
          <p:cNvPr id="18" name="Рисунок 17" descr="juice03.png">
            <a:hlinkClick r:id="" action="ppaction://noaction">
              <a:snd r:embed="rId9" name="der_Saft.wav"/>
            </a:hlinkClick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900596" y="495300"/>
            <a:ext cx="1709754" cy="2926697"/>
          </a:xfrm>
          <a:prstGeom prst="rect">
            <a:avLst/>
          </a:prstGeom>
        </p:spPr>
      </p:pic>
      <p:pic>
        <p:nvPicPr>
          <p:cNvPr id="20" name="Рисунок 19" descr="apple02.png">
            <a:hlinkClick r:id="" action="ppaction://noaction">
              <a:snd r:embed="rId11" name="derApfel-dieAepfel.wav"/>
            </a:hlinkClick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04824" y="495300"/>
            <a:ext cx="2668138" cy="2724150"/>
          </a:xfrm>
          <a:prstGeom prst="rect">
            <a:avLst/>
          </a:prstGeom>
        </p:spPr>
      </p:pic>
      <p:pic>
        <p:nvPicPr>
          <p:cNvPr id="21" name="Picture 6" descr="C:\Users\Ольга\Загрузки\72804373_slad28_1024x768.png">
            <a:hlinkClick r:id="" action="ppaction://noaction">
              <a:snd r:embed="rId13" name="derZucker.wav"/>
            </a:hlinkClick>
          </p:cNvPr>
          <p:cNvPicPr>
            <a:picLocks noChangeAspect="1" noChangeArrowheads="1"/>
          </p:cNvPicPr>
          <p:nvPr/>
        </p:nvPicPr>
        <p:blipFill>
          <a:blip r:embed="rId14" cstate="screen"/>
          <a:srcRect/>
          <a:stretch>
            <a:fillRect/>
          </a:stretch>
        </p:blipFill>
        <p:spPr bwMode="auto">
          <a:xfrm>
            <a:off x="857271" y="3648053"/>
            <a:ext cx="2914629" cy="2618649"/>
          </a:xfrm>
          <a:prstGeom prst="rect">
            <a:avLst/>
          </a:prstGeom>
          <a:noFill/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153399" y="3619500"/>
            <a:ext cx="3272601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Рисунок 22" descr="cheese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4437906" y="3918248"/>
            <a:ext cx="3182526" cy="25587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der Apfel.wav">
            <a:hlinkClick r:id="" action="ppaction://media"/>
          </p:cNvPr>
          <p:cNvPicPr>
            <a:picLocks noRot="1" noChangeAspect="1"/>
          </p:cNvPicPr>
          <p:nvPr>
            <a:wavAudioFile r:embed="rId1" name="der Apfel.wav"/>
          </p:nvPr>
        </p:nvPicPr>
        <p:blipFill>
          <a:blip r:embed="rId6"/>
          <a:stretch>
            <a:fillRect/>
          </a:stretch>
        </p:blipFill>
        <p:spPr>
          <a:xfrm>
            <a:off x="13049250" y="1600200"/>
            <a:ext cx="304800" cy="304800"/>
          </a:xfrm>
          <a:prstGeom prst="rect">
            <a:avLst/>
          </a:prstGeom>
        </p:spPr>
      </p:pic>
      <p:sp>
        <p:nvSpPr>
          <p:cNvPr id="16" name="Штриховая стрелка вправо 15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7" name="Рисунок 16" descr="Glass-cup-with-saucer-spoon-and-sugar-cubes.png">
            <a:hlinkClick r:id="" action="ppaction://noaction">
              <a:snd r:embed="rId7" name="derTee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500936" y="438150"/>
            <a:ext cx="3587423" cy="2609850"/>
          </a:xfrm>
          <a:prstGeom prst="rect">
            <a:avLst/>
          </a:prstGeom>
        </p:spPr>
      </p:pic>
      <p:pic>
        <p:nvPicPr>
          <p:cNvPr id="18" name="Рисунок 17" descr="juice03.png">
            <a:hlinkClick r:id="" action="ppaction://noaction">
              <a:snd r:embed="rId9" name="der_Saft.wav"/>
            </a:hlinkClick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900596" y="495300"/>
            <a:ext cx="1709754" cy="2926697"/>
          </a:xfrm>
          <a:prstGeom prst="rect">
            <a:avLst/>
          </a:prstGeom>
        </p:spPr>
      </p:pic>
      <p:pic>
        <p:nvPicPr>
          <p:cNvPr id="20" name="Рисунок 19" descr="apple02.png">
            <a:hlinkClick r:id="" action="ppaction://noaction">
              <a:snd r:embed="rId11" name="derApfel-dieAepfel.wav"/>
            </a:hlinkClick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04824" y="495300"/>
            <a:ext cx="2668138" cy="2724150"/>
          </a:xfrm>
          <a:prstGeom prst="rect">
            <a:avLst/>
          </a:prstGeom>
        </p:spPr>
      </p:pic>
      <p:pic>
        <p:nvPicPr>
          <p:cNvPr id="21" name="Picture 6" descr="C:\Users\Ольга\Загрузки\72804373_slad28_1024x768.png">
            <a:hlinkClick r:id="" action="ppaction://noaction">
              <a:snd r:embed="rId13" name="derZucker.wav"/>
            </a:hlinkClick>
          </p:cNvPr>
          <p:cNvPicPr>
            <a:picLocks noChangeAspect="1" noChangeArrowheads="1"/>
          </p:cNvPicPr>
          <p:nvPr/>
        </p:nvPicPr>
        <p:blipFill>
          <a:blip r:embed="rId14" cstate="screen"/>
          <a:srcRect/>
          <a:stretch>
            <a:fillRect/>
          </a:stretch>
        </p:blipFill>
        <p:spPr bwMode="auto">
          <a:xfrm>
            <a:off x="857271" y="3648053"/>
            <a:ext cx="2914629" cy="2618649"/>
          </a:xfrm>
          <a:prstGeom prst="rect">
            <a:avLst/>
          </a:prstGeom>
          <a:noFill/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153399" y="3619500"/>
            <a:ext cx="3272601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Рисунок 22" descr="cheese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4437906" y="3918248"/>
            <a:ext cx="3182526" cy="25587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4" name="Рисунок 33" descr="milch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67408" y="188640"/>
            <a:ext cx="1944216" cy="2231505"/>
          </a:xfrm>
          <a:prstGeom prst="rect">
            <a:avLst/>
          </a:prstGeom>
        </p:spPr>
      </p:pic>
      <p:sp>
        <p:nvSpPr>
          <p:cNvPr id="35" name="Rectangle 1"/>
          <p:cNvSpPr>
            <a:spLocks noChangeArrowheads="1"/>
          </p:cNvSpPr>
          <p:nvPr/>
        </p:nvSpPr>
        <p:spPr bwMode="auto">
          <a:xfrm>
            <a:off x="0" y="2348880"/>
            <a:ext cx="3810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Milch</a:t>
            </a:r>
            <a:endParaRPr lang="en-US" altLang="ru-RU" sz="5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7" name="Rectangle 1"/>
          <p:cNvSpPr>
            <a:spLocks noChangeArrowheads="1"/>
          </p:cNvSpPr>
          <p:nvPr/>
        </p:nvSpPr>
        <p:spPr bwMode="auto">
          <a:xfrm>
            <a:off x="4223792" y="2348880"/>
            <a:ext cx="367240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Butter</a:t>
            </a:r>
            <a:endParaRPr lang="en-US" altLang="ru-RU" sz="5400" b="1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38" name="Рисунок 37" descr="butter00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649687" y="241598"/>
            <a:ext cx="3269683" cy="2016224"/>
          </a:xfrm>
          <a:prstGeom prst="rect">
            <a:avLst/>
          </a:prstGeom>
        </p:spPr>
      </p:pic>
      <p:sp>
        <p:nvSpPr>
          <p:cNvPr id="39" name="Rectangle 1"/>
          <p:cNvSpPr>
            <a:spLocks noChangeArrowheads="1"/>
          </p:cNvSpPr>
          <p:nvPr/>
        </p:nvSpPr>
        <p:spPr bwMode="auto">
          <a:xfrm>
            <a:off x="8184232" y="2348880"/>
            <a:ext cx="400776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Suppe</a:t>
            </a:r>
            <a:endParaRPr lang="en-US" altLang="ru-RU" sz="5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40" name="Рисунок 39" descr="d17adf0400e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484068" y="3645024"/>
            <a:ext cx="3039368" cy="1800200"/>
          </a:xfrm>
          <a:prstGeom prst="rect">
            <a:avLst/>
          </a:prstGeom>
        </p:spPr>
      </p:pic>
      <p:sp>
        <p:nvSpPr>
          <p:cNvPr id="41" name="Rectangle 1"/>
          <p:cNvSpPr>
            <a:spLocks noChangeArrowheads="1"/>
          </p:cNvSpPr>
          <p:nvPr/>
        </p:nvSpPr>
        <p:spPr bwMode="auto">
          <a:xfrm>
            <a:off x="0" y="5842337"/>
            <a:ext cx="374441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Torte</a:t>
            </a:r>
            <a:endParaRPr lang="en-US" altLang="ru-RU" sz="5400" b="1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43" name="Rectangle 1"/>
          <p:cNvSpPr>
            <a:spLocks noChangeArrowheads="1"/>
          </p:cNvSpPr>
          <p:nvPr/>
        </p:nvSpPr>
        <p:spPr bwMode="auto">
          <a:xfrm>
            <a:off x="4151784" y="5842337"/>
            <a:ext cx="367240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</a:t>
            </a:r>
            <a:r>
              <a:rPr lang="en-US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Pizza</a:t>
            </a: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8515350" y="5842337"/>
            <a:ext cx="348530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Wurst</a:t>
            </a:r>
            <a:endParaRPr lang="en-US" altLang="ru-RU" sz="5400" b="1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19" name="Picture 4" descr="C:\Documents and Settings\Владелец\Мои документы\Мои рисунки\0fbb14098817[1].png"/>
          <p:cNvPicPr>
            <a:picLocks noChangeAspect="1" noChangeArrowheads="1"/>
          </p:cNvPicPr>
          <p:nvPr/>
        </p:nvPicPr>
        <p:blipFill>
          <a:blip r:embed="rId12" cstate="email">
            <a:extLst/>
          </a:blip>
          <a:srcRect/>
          <a:stretch>
            <a:fillRect/>
          </a:stretch>
        </p:blipFill>
        <p:spPr bwMode="auto">
          <a:xfrm>
            <a:off x="503262" y="3541440"/>
            <a:ext cx="2808312" cy="2022576"/>
          </a:xfrm>
          <a:prstGeom prst="round2SameRect">
            <a:avLst>
              <a:gd name="adj1" fmla="val 50000"/>
              <a:gd name="adj2" fmla="val 0"/>
            </a:avLst>
          </a:prstGeom>
          <a:noFill/>
        </p:spPr>
      </p:pic>
      <p:pic>
        <p:nvPicPr>
          <p:cNvPr id="20" name="Рисунок 19" descr="wurst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643392" y="3371850"/>
            <a:ext cx="3024336" cy="2374104"/>
          </a:xfrm>
          <a:prstGeom prst="rect">
            <a:avLst/>
          </a:prstGeom>
        </p:spPr>
      </p:pic>
      <p:pic>
        <p:nvPicPr>
          <p:cNvPr id="22" name="Рисунок 21" descr="soup.png">
            <a:hlinkClick r:id="" action="ppaction://noaction">
              <a:snd r:embed="rId5" name="die_Suppe.wav"/>
            </a:hlinkClick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8967788" y="0"/>
            <a:ext cx="2296116" cy="2343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eMil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eBut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e_Sup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eTor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ie_Pizz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e_Wur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  <p:bldP spid="39" grpId="0"/>
      <p:bldP spid="41" grpId="0"/>
      <p:bldP spid="43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0" y="2358172"/>
            <a:ext cx="12192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ru-RU" altLang="ru-RU" sz="96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Что пропало?</a:t>
            </a:r>
            <a:endParaRPr lang="en-US" altLang="ru-RU" sz="96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21" name="Штриховая стрелка вправо 20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derZucker.wav">
            <a:hlinkClick r:id="" action="ppaction://media"/>
          </p:cNvPr>
          <p:cNvPicPr>
            <a:picLocks noRot="1" noChangeAspect="1"/>
          </p:cNvPicPr>
          <p:nvPr>
            <a:wavAudioFile r:embed="rId1" name="derZucker.wav"/>
          </p:nvPr>
        </p:nvPicPr>
        <p:blipFill>
          <a:blip r:embed="rId6"/>
          <a:stretch>
            <a:fillRect/>
          </a:stretch>
        </p:blipFill>
        <p:spPr>
          <a:xfrm>
            <a:off x="12973050" y="1981200"/>
            <a:ext cx="304800" cy="304800"/>
          </a:xfrm>
          <a:prstGeom prst="rect">
            <a:avLst/>
          </a:prstGeom>
        </p:spPr>
      </p:pic>
      <p:sp>
        <p:nvSpPr>
          <p:cNvPr id="16" name="Штриховая стрелка вправо 15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7" name="Рисунок 16" descr="Glass-cup-with-saucer-spoon-and-sugar-cubes.png">
            <a:hlinkClick r:id="" action="ppaction://noaction">
              <a:snd r:embed="rId7" name="derTee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500936" y="438150"/>
            <a:ext cx="3587423" cy="2609850"/>
          </a:xfrm>
          <a:prstGeom prst="rect">
            <a:avLst/>
          </a:prstGeom>
        </p:spPr>
      </p:pic>
      <p:pic>
        <p:nvPicPr>
          <p:cNvPr id="18" name="Рисунок 17" descr="juice03.png">
            <a:hlinkClick r:id="" action="ppaction://noaction">
              <a:snd r:embed="rId9" name="der_Saft.wav"/>
            </a:hlinkClick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900596" y="495300"/>
            <a:ext cx="1709754" cy="2926697"/>
          </a:xfrm>
          <a:prstGeom prst="rect">
            <a:avLst/>
          </a:prstGeom>
        </p:spPr>
      </p:pic>
      <p:pic>
        <p:nvPicPr>
          <p:cNvPr id="20" name="Рисунок 19" descr="apple02.png">
            <a:hlinkClick r:id="" action="ppaction://noaction">
              <a:snd r:embed="rId11" name="derApfel-dieAepfel.wav"/>
            </a:hlinkClick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04824" y="495300"/>
            <a:ext cx="2668138" cy="2724150"/>
          </a:xfrm>
          <a:prstGeom prst="rect">
            <a:avLst/>
          </a:prstGeom>
        </p:spPr>
      </p:pic>
      <p:pic>
        <p:nvPicPr>
          <p:cNvPr id="21" name="Picture 6" descr="C:\Users\Ольга\Загрузки\72804373_slad28_1024x768.png">
            <a:hlinkClick r:id="" action="ppaction://noaction">
              <a:snd r:embed="rId1" name="derZucker.wav"/>
            </a:hlinkClick>
          </p:cNvPr>
          <p:cNvPicPr>
            <a:picLocks noChangeAspect="1" noChangeArrowheads="1"/>
          </p:cNvPicPr>
          <p:nvPr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857271" y="3648053"/>
            <a:ext cx="2914629" cy="2618649"/>
          </a:xfrm>
          <a:prstGeom prst="rect">
            <a:avLst/>
          </a:prstGeom>
          <a:noFill/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153399" y="3619500"/>
            <a:ext cx="3272601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Рисунок 22" descr="cheese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437906" y="3918248"/>
            <a:ext cx="3182526" cy="25587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derKuchen.wav">
            <a:hlinkClick r:id="" action="ppaction://media"/>
          </p:cNvPr>
          <p:cNvPicPr>
            <a:picLocks noRot="1" noChangeAspect="1"/>
          </p:cNvPicPr>
          <p:nvPr>
            <a:wavAudioFile r:embed="rId1" name="derKuchen.wav"/>
          </p:nvPr>
        </p:nvPicPr>
        <p:blipFill>
          <a:blip r:embed="rId6"/>
          <a:stretch>
            <a:fillRect/>
          </a:stretch>
        </p:blipFill>
        <p:spPr>
          <a:xfrm>
            <a:off x="12744450" y="1714500"/>
            <a:ext cx="304800" cy="304800"/>
          </a:xfrm>
          <a:prstGeom prst="rect">
            <a:avLst/>
          </a:prstGeom>
        </p:spPr>
      </p:pic>
      <p:pic>
        <p:nvPicPr>
          <p:cNvPr id="11" name="Рисунок 10" descr="rice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810500" y="952500"/>
            <a:ext cx="3432992" cy="2171700"/>
          </a:xfrm>
          <a:prstGeom prst="rect">
            <a:avLst/>
          </a:prstGeom>
        </p:spPr>
      </p:pic>
      <p:pic>
        <p:nvPicPr>
          <p:cNvPr id="12" name="Рисунок 11" descr="kaffe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400" y="590550"/>
            <a:ext cx="3310410" cy="2686050"/>
          </a:xfrm>
          <a:prstGeom prst="rect">
            <a:avLst/>
          </a:prstGeom>
        </p:spPr>
      </p:pic>
      <p:pic>
        <p:nvPicPr>
          <p:cNvPr id="13" name="Рисунок 12" descr="jar of honey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338190" y="838200"/>
            <a:ext cx="2824610" cy="2415042"/>
          </a:xfrm>
          <a:prstGeom prst="rect">
            <a:avLst/>
          </a:prstGeom>
        </p:spPr>
      </p:pic>
      <p:pic>
        <p:nvPicPr>
          <p:cNvPr id="14" name="Рисунок 13" descr="cabbage02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07218" y="3554213"/>
            <a:ext cx="2526532" cy="2830601"/>
          </a:xfrm>
          <a:prstGeom prst="rect">
            <a:avLst/>
          </a:prstGeom>
        </p:spPr>
      </p:pic>
      <p:pic>
        <p:nvPicPr>
          <p:cNvPr id="17" name="Picture 12" descr="fish_a0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790949" y="3858402"/>
            <a:ext cx="4342615" cy="1742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kuchen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71378" y="3505200"/>
            <a:ext cx="3320572" cy="2333624"/>
          </a:xfrm>
          <a:prstGeom prst="rect">
            <a:avLst/>
          </a:prstGeom>
        </p:spPr>
      </p:pic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der Honig.wav">
            <a:hlinkClick r:id="" action="ppaction://media"/>
          </p:cNvPr>
          <p:cNvPicPr>
            <a:picLocks noRot="1" noChangeAspect="1"/>
          </p:cNvPicPr>
          <p:nvPr>
            <a:wavAudioFile r:embed="rId1" name="der Honig.wav"/>
          </p:nvPr>
        </p:nvPicPr>
        <p:blipFill>
          <a:blip r:embed="rId6"/>
          <a:stretch>
            <a:fillRect/>
          </a:stretch>
        </p:blipFill>
        <p:spPr>
          <a:xfrm>
            <a:off x="12839700" y="1543050"/>
            <a:ext cx="304800" cy="304800"/>
          </a:xfrm>
          <a:prstGeom prst="rect">
            <a:avLst/>
          </a:prstGeom>
        </p:spPr>
      </p:pic>
      <p:pic>
        <p:nvPicPr>
          <p:cNvPr id="11" name="Рисунок 10" descr="rice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810500" y="952500"/>
            <a:ext cx="3432992" cy="2171700"/>
          </a:xfrm>
          <a:prstGeom prst="rect">
            <a:avLst/>
          </a:prstGeom>
        </p:spPr>
      </p:pic>
      <p:pic>
        <p:nvPicPr>
          <p:cNvPr id="12" name="Рисунок 11" descr="kaffe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400" y="590550"/>
            <a:ext cx="3310410" cy="2686050"/>
          </a:xfrm>
          <a:prstGeom prst="rect">
            <a:avLst/>
          </a:prstGeom>
        </p:spPr>
      </p:pic>
      <p:pic>
        <p:nvPicPr>
          <p:cNvPr id="13" name="Рисунок 12" descr="jar of honey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338190" y="838200"/>
            <a:ext cx="2824610" cy="2415042"/>
          </a:xfrm>
          <a:prstGeom prst="rect">
            <a:avLst/>
          </a:prstGeom>
        </p:spPr>
      </p:pic>
      <p:pic>
        <p:nvPicPr>
          <p:cNvPr id="14" name="Рисунок 13" descr="cabbage02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07218" y="3554213"/>
            <a:ext cx="2526532" cy="2830601"/>
          </a:xfrm>
          <a:prstGeom prst="rect">
            <a:avLst/>
          </a:prstGeom>
        </p:spPr>
      </p:pic>
      <p:pic>
        <p:nvPicPr>
          <p:cNvPr id="17" name="Picture 12" descr="fish_a0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790949" y="3858402"/>
            <a:ext cx="4342615" cy="1742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kuchen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71378" y="3505200"/>
            <a:ext cx="3320572" cy="2333624"/>
          </a:xfrm>
          <a:prstGeom prst="rect">
            <a:avLst/>
          </a:prstGeom>
        </p:spPr>
      </p:pic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der Kohl.wav">
            <a:hlinkClick r:id="" action="ppaction://media"/>
          </p:cNvPr>
          <p:cNvPicPr>
            <a:picLocks noRot="1" noChangeAspect="1"/>
          </p:cNvPicPr>
          <p:nvPr>
            <a:wavAudioFile r:embed="rId1" name="der Kohl.wav"/>
          </p:nvPr>
        </p:nvPicPr>
        <p:blipFill>
          <a:blip r:embed="rId6"/>
          <a:stretch>
            <a:fillRect/>
          </a:stretch>
        </p:blipFill>
        <p:spPr>
          <a:xfrm>
            <a:off x="13125450" y="2095500"/>
            <a:ext cx="304800" cy="304800"/>
          </a:xfrm>
          <a:prstGeom prst="rect">
            <a:avLst/>
          </a:prstGeom>
        </p:spPr>
      </p:pic>
      <p:pic>
        <p:nvPicPr>
          <p:cNvPr id="11" name="Рисунок 10" descr="rice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810500" y="952500"/>
            <a:ext cx="3432992" cy="2171700"/>
          </a:xfrm>
          <a:prstGeom prst="rect">
            <a:avLst/>
          </a:prstGeom>
        </p:spPr>
      </p:pic>
      <p:pic>
        <p:nvPicPr>
          <p:cNvPr id="12" name="Рисунок 11" descr="kaffe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400" y="590550"/>
            <a:ext cx="3310410" cy="2686050"/>
          </a:xfrm>
          <a:prstGeom prst="rect">
            <a:avLst/>
          </a:prstGeom>
        </p:spPr>
      </p:pic>
      <p:pic>
        <p:nvPicPr>
          <p:cNvPr id="13" name="Рисунок 12" descr="jar of honey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338190" y="838200"/>
            <a:ext cx="2824610" cy="2415042"/>
          </a:xfrm>
          <a:prstGeom prst="rect">
            <a:avLst/>
          </a:prstGeom>
        </p:spPr>
      </p:pic>
      <p:pic>
        <p:nvPicPr>
          <p:cNvPr id="14" name="Рисунок 13" descr="cabbage02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07218" y="3554213"/>
            <a:ext cx="2526532" cy="2830601"/>
          </a:xfrm>
          <a:prstGeom prst="rect">
            <a:avLst/>
          </a:prstGeom>
        </p:spPr>
      </p:pic>
      <p:pic>
        <p:nvPicPr>
          <p:cNvPr id="17" name="Picture 12" descr="fish_a0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790949" y="3858402"/>
            <a:ext cx="4342615" cy="1742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kuchen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71378" y="3505200"/>
            <a:ext cx="3320572" cy="2333624"/>
          </a:xfrm>
          <a:prstGeom prst="rect">
            <a:avLst/>
          </a:prstGeom>
        </p:spPr>
      </p:pic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derReis.wav">
            <a:hlinkClick r:id="" action="ppaction://media"/>
          </p:cNvPr>
          <p:cNvPicPr>
            <a:picLocks noRot="1" noChangeAspect="1"/>
          </p:cNvPicPr>
          <p:nvPr>
            <a:wavAudioFile r:embed="rId1" name="derReis.wav"/>
          </p:nvPr>
        </p:nvPicPr>
        <p:blipFill>
          <a:blip r:embed="rId6"/>
          <a:stretch>
            <a:fillRect/>
          </a:stretch>
        </p:blipFill>
        <p:spPr>
          <a:xfrm>
            <a:off x="12954000" y="1752600"/>
            <a:ext cx="304800" cy="304800"/>
          </a:xfrm>
          <a:prstGeom prst="rect">
            <a:avLst/>
          </a:prstGeom>
        </p:spPr>
      </p:pic>
      <p:pic>
        <p:nvPicPr>
          <p:cNvPr id="25" name="Рисунок 24" descr="rice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810500" y="952500"/>
            <a:ext cx="3432992" cy="2171700"/>
          </a:xfrm>
          <a:prstGeom prst="rect">
            <a:avLst/>
          </a:prstGeom>
        </p:spPr>
      </p:pic>
      <p:pic>
        <p:nvPicPr>
          <p:cNvPr id="27" name="Рисунок 26" descr="kaffe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400" y="590550"/>
            <a:ext cx="3310410" cy="2686050"/>
          </a:xfrm>
          <a:prstGeom prst="rect">
            <a:avLst/>
          </a:prstGeom>
        </p:spPr>
      </p:pic>
      <p:pic>
        <p:nvPicPr>
          <p:cNvPr id="28" name="Рисунок 27" descr="jar of honey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338190" y="838200"/>
            <a:ext cx="2824610" cy="2415042"/>
          </a:xfrm>
          <a:prstGeom prst="rect">
            <a:avLst/>
          </a:prstGeom>
        </p:spPr>
      </p:pic>
      <p:pic>
        <p:nvPicPr>
          <p:cNvPr id="29" name="Рисунок 28" descr="cabbage02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07218" y="3554213"/>
            <a:ext cx="2526532" cy="2830601"/>
          </a:xfrm>
          <a:prstGeom prst="rect">
            <a:avLst/>
          </a:prstGeom>
        </p:spPr>
      </p:pic>
      <p:pic>
        <p:nvPicPr>
          <p:cNvPr id="30" name="Picture 12" descr="fish_a0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790949" y="3858402"/>
            <a:ext cx="4342615" cy="1742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Рисунок 30" descr="kuchen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71378" y="3505200"/>
            <a:ext cx="3320572" cy="2333624"/>
          </a:xfrm>
          <a:prstGeom prst="rect">
            <a:avLst/>
          </a:prstGeom>
        </p:spPr>
      </p:pic>
      <p:sp>
        <p:nvSpPr>
          <p:cNvPr id="33" name="Штриховая стрелка вправо 32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der_Fisch.wav">
            <a:hlinkClick r:id="" action="ppaction://media"/>
          </p:cNvPr>
          <p:cNvPicPr>
            <a:picLocks noRot="1" noChangeAspect="1"/>
          </p:cNvPicPr>
          <p:nvPr>
            <a:wavAudioFile r:embed="rId1" name="der_Fisch.wav"/>
          </p:nvPr>
        </p:nvPicPr>
        <p:blipFill>
          <a:blip r:embed="rId6"/>
          <a:stretch>
            <a:fillRect/>
          </a:stretch>
        </p:blipFill>
        <p:spPr>
          <a:xfrm>
            <a:off x="12896850" y="1962150"/>
            <a:ext cx="304800" cy="304800"/>
          </a:xfrm>
          <a:prstGeom prst="rect">
            <a:avLst/>
          </a:prstGeom>
        </p:spPr>
      </p:pic>
      <p:pic>
        <p:nvPicPr>
          <p:cNvPr id="11" name="Рисунок 10" descr="rice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810500" y="952500"/>
            <a:ext cx="3432992" cy="2171700"/>
          </a:xfrm>
          <a:prstGeom prst="rect">
            <a:avLst/>
          </a:prstGeom>
        </p:spPr>
      </p:pic>
      <p:pic>
        <p:nvPicPr>
          <p:cNvPr id="12" name="Рисунок 11" descr="kaffe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400" y="590550"/>
            <a:ext cx="3310410" cy="2686050"/>
          </a:xfrm>
          <a:prstGeom prst="rect">
            <a:avLst/>
          </a:prstGeom>
        </p:spPr>
      </p:pic>
      <p:pic>
        <p:nvPicPr>
          <p:cNvPr id="13" name="Рисунок 12" descr="jar of honey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338190" y="838200"/>
            <a:ext cx="2824610" cy="2415042"/>
          </a:xfrm>
          <a:prstGeom prst="rect">
            <a:avLst/>
          </a:prstGeom>
        </p:spPr>
      </p:pic>
      <p:pic>
        <p:nvPicPr>
          <p:cNvPr id="14" name="Рисунок 13" descr="cabbage02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07218" y="3554213"/>
            <a:ext cx="2526532" cy="2830601"/>
          </a:xfrm>
          <a:prstGeom prst="rect">
            <a:avLst/>
          </a:prstGeom>
        </p:spPr>
      </p:pic>
      <p:pic>
        <p:nvPicPr>
          <p:cNvPr id="17" name="Picture 12" descr="fish_a0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790949" y="3858402"/>
            <a:ext cx="4342615" cy="1742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kuchen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71378" y="3505200"/>
            <a:ext cx="3320572" cy="2333624"/>
          </a:xfrm>
          <a:prstGeom prst="rect">
            <a:avLst/>
          </a:prstGeom>
        </p:spPr>
      </p:pic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derKaffee.wav">
            <a:hlinkClick r:id="" action="ppaction://media"/>
          </p:cNvPr>
          <p:cNvPicPr>
            <a:picLocks noRot="1" noChangeAspect="1"/>
          </p:cNvPicPr>
          <p:nvPr>
            <a:wavAudioFile r:embed="rId1" name="derKaffee.wav"/>
          </p:nvPr>
        </p:nvPicPr>
        <p:blipFill>
          <a:blip r:embed="rId6"/>
          <a:stretch>
            <a:fillRect/>
          </a:stretch>
        </p:blipFill>
        <p:spPr>
          <a:xfrm>
            <a:off x="12896850" y="2819400"/>
            <a:ext cx="304800" cy="304800"/>
          </a:xfrm>
          <a:prstGeom prst="rect">
            <a:avLst/>
          </a:prstGeom>
        </p:spPr>
      </p:pic>
      <p:pic>
        <p:nvPicPr>
          <p:cNvPr id="11" name="Рисунок 10" descr="rice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810500" y="952500"/>
            <a:ext cx="3432992" cy="2171700"/>
          </a:xfrm>
          <a:prstGeom prst="rect">
            <a:avLst/>
          </a:prstGeom>
        </p:spPr>
      </p:pic>
      <p:pic>
        <p:nvPicPr>
          <p:cNvPr id="12" name="Рисунок 11" descr="kaffe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400" y="590550"/>
            <a:ext cx="3310410" cy="2686050"/>
          </a:xfrm>
          <a:prstGeom prst="rect">
            <a:avLst/>
          </a:prstGeom>
        </p:spPr>
      </p:pic>
      <p:pic>
        <p:nvPicPr>
          <p:cNvPr id="13" name="Рисунок 12" descr="jar of honey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338190" y="838200"/>
            <a:ext cx="2824610" cy="2415042"/>
          </a:xfrm>
          <a:prstGeom prst="rect">
            <a:avLst/>
          </a:prstGeom>
        </p:spPr>
      </p:pic>
      <p:pic>
        <p:nvPicPr>
          <p:cNvPr id="14" name="Рисунок 13" descr="cabbage02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07218" y="3554213"/>
            <a:ext cx="2526532" cy="2830601"/>
          </a:xfrm>
          <a:prstGeom prst="rect">
            <a:avLst/>
          </a:prstGeom>
        </p:spPr>
      </p:pic>
      <p:pic>
        <p:nvPicPr>
          <p:cNvPr id="17" name="Picture 12" descr="fish_a0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790949" y="3858402"/>
            <a:ext cx="4342615" cy="1742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kuchen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71378" y="3505200"/>
            <a:ext cx="3320572" cy="2333624"/>
          </a:xfrm>
          <a:prstGeom prst="rect">
            <a:avLst/>
          </a:prstGeom>
        </p:spPr>
      </p:pic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das Gebäck.wav">
            <a:hlinkClick r:id="" action="ppaction://media"/>
          </p:cNvPr>
          <p:cNvPicPr>
            <a:picLocks noRot="1" noChangeAspect="1"/>
          </p:cNvPicPr>
          <p:nvPr>
            <a:wavAudioFile r:embed="rId1" name="das Gebäck.wav"/>
          </p:nvPr>
        </p:nvPicPr>
        <p:blipFill>
          <a:blip r:embed="rId6"/>
          <a:stretch>
            <a:fillRect/>
          </a:stretch>
        </p:blipFill>
        <p:spPr>
          <a:xfrm>
            <a:off x="12992100" y="1866900"/>
            <a:ext cx="304800" cy="304800"/>
          </a:xfrm>
          <a:prstGeom prst="rect">
            <a:avLst/>
          </a:prstGeom>
        </p:spPr>
      </p:pic>
      <p:pic>
        <p:nvPicPr>
          <p:cNvPr id="11" name="Рисунок 10" descr="мясо0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83388" y="3677072"/>
            <a:ext cx="3454477" cy="1714078"/>
          </a:xfrm>
          <a:prstGeom prst="rect">
            <a:avLst/>
          </a:prstGeom>
        </p:spPr>
      </p:pic>
      <p:pic>
        <p:nvPicPr>
          <p:cNvPr id="12" name="Picture 12" descr="http://m.foto.radikal.ru/0706/87/bc619eca0289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5300" y="787523"/>
            <a:ext cx="3695700" cy="238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salt1.png">
            <a:hlinkClick r:id="" action="ppaction://noaction">
              <a:snd r:embed="rId9" name="das_Salz.wav"/>
            </a:hlinkClick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036338" y="3505199"/>
            <a:ext cx="1612112" cy="2618071"/>
          </a:xfrm>
          <a:prstGeom prst="rect">
            <a:avLst/>
          </a:prstGeom>
        </p:spPr>
      </p:pic>
      <p:pic>
        <p:nvPicPr>
          <p:cNvPr id="14" name="Рисунок 13" descr="85a3cd4fe2f8.png">
            <a:hlinkClick r:id="" action="ppaction://noaction">
              <a:snd r:embed="rId11" name="dasBrotchen.wav"/>
            </a:hlinkClick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510110" y="800100"/>
            <a:ext cx="2866770" cy="2190750"/>
          </a:xfrm>
          <a:prstGeom prst="rect">
            <a:avLst/>
          </a:prstGeom>
        </p:spPr>
      </p:pic>
      <p:pic>
        <p:nvPicPr>
          <p:cNvPr id="16" name="Рисунок 15" descr="cookie_biscuit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949368" y="819150"/>
            <a:ext cx="3453671" cy="2247900"/>
          </a:xfrm>
          <a:prstGeom prst="rect">
            <a:avLst/>
          </a:prstGeom>
        </p:spPr>
      </p:pic>
      <p:pic>
        <p:nvPicPr>
          <p:cNvPr id="18" name="Рисунок 17" descr="eis7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rot="18651418">
            <a:off x="1128836" y="3068324"/>
            <a:ext cx="2653758" cy="2838275"/>
          </a:xfrm>
          <a:prstGeom prst="rect">
            <a:avLst/>
          </a:prstGeom>
        </p:spPr>
      </p:pic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das_Salz.wav">
            <a:hlinkClick r:id="" action="ppaction://media"/>
          </p:cNvPr>
          <p:cNvPicPr>
            <a:picLocks noRot="1" noChangeAspect="1"/>
          </p:cNvPicPr>
          <p:nvPr>
            <a:wavAudioFile r:embed="rId1" name="das_Salz.wav"/>
          </p:nvPr>
        </p:nvPicPr>
        <p:blipFill>
          <a:blip r:embed="rId6"/>
          <a:stretch>
            <a:fillRect/>
          </a:stretch>
        </p:blipFill>
        <p:spPr>
          <a:xfrm>
            <a:off x="13296900" y="2857500"/>
            <a:ext cx="304800" cy="304800"/>
          </a:xfrm>
          <a:prstGeom prst="rect">
            <a:avLst/>
          </a:prstGeom>
        </p:spPr>
      </p:pic>
      <p:pic>
        <p:nvPicPr>
          <p:cNvPr id="11" name="Рисунок 10" descr="мясо0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83388" y="3677072"/>
            <a:ext cx="3454477" cy="1714078"/>
          </a:xfrm>
          <a:prstGeom prst="rect">
            <a:avLst/>
          </a:prstGeom>
        </p:spPr>
      </p:pic>
      <p:pic>
        <p:nvPicPr>
          <p:cNvPr id="12" name="Picture 12" descr="http://m.foto.radikal.ru/0706/87/bc619eca0289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5300" y="787523"/>
            <a:ext cx="3695700" cy="238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salt1.png">
            <a:hlinkClick r:id="" action="ppaction://noaction">
              <a:snd r:embed="rId9" name="das_Salz.wav"/>
            </a:hlinkClick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036338" y="3505199"/>
            <a:ext cx="1612112" cy="2618071"/>
          </a:xfrm>
          <a:prstGeom prst="rect">
            <a:avLst/>
          </a:prstGeom>
        </p:spPr>
      </p:pic>
      <p:pic>
        <p:nvPicPr>
          <p:cNvPr id="14" name="Рисунок 13" descr="85a3cd4fe2f8.png">
            <a:hlinkClick r:id="" action="ppaction://noaction">
              <a:snd r:embed="rId11" name="dasBrotchen.wav"/>
            </a:hlinkClick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510110" y="800100"/>
            <a:ext cx="2866770" cy="2190750"/>
          </a:xfrm>
          <a:prstGeom prst="rect">
            <a:avLst/>
          </a:prstGeom>
        </p:spPr>
      </p:pic>
      <p:pic>
        <p:nvPicPr>
          <p:cNvPr id="16" name="Рисунок 15" descr="cookie_biscuit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949368" y="819150"/>
            <a:ext cx="3453671" cy="2247900"/>
          </a:xfrm>
          <a:prstGeom prst="rect">
            <a:avLst/>
          </a:prstGeom>
        </p:spPr>
      </p:pic>
      <p:pic>
        <p:nvPicPr>
          <p:cNvPr id="18" name="Рисунок 17" descr="eis7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rot="18651418">
            <a:off x="1128836" y="3068324"/>
            <a:ext cx="2653758" cy="2838275"/>
          </a:xfrm>
          <a:prstGeom prst="rect">
            <a:avLst/>
          </a:prstGeom>
        </p:spPr>
      </p:pic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dasBrotchen.wav">
            <a:hlinkClick r:id="" action="ppaction://media"/>
          </p:cNvPr>
          <p:cNvPicPr>
            <a:picLocks noRot="1" noChangeAspect="1"/>
          </p:cNvPicPr>
          <p:nvPr>
            <a:wavAudioFile r:embed="rId1" name="dasBrotchen.wav"/>
          </p:nvPr>
        </p:nvPicPr>
        <p:blipFill>
          <a:blip r:embed="rId6"/>
          <a:stretch>
            <a:fillRect/>
          </a:stretch>
        </p:blipFill>
        <p:spPr>
          <a:xfrm>
            <a:off x="12896850" y="2038350"/>
            <a:ext cx="304800" cy="304800"/>
          </a:xfrm>
          <a:prstGeom prst="rect">
            <a:avLst/>
          </a:prstGeom>
        </p:spPr>
      </p:pic>
      <p:pic>
        <p:nvPicPr>
          <p:cNvPr id="11" name="Рисунок 10" descr="мясо0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83388" y="3677072"/>
            <a:ext cx="3454477" cy="1714078"/>
          </a:xfrm>
          <a:prstGeom prst="rect">
            <a:avLst/>
          </a:prstGeom>
        </p:spPr>
      </p:pic>
      <p:pic>
        <p:nvPicPr>
          <p:cNvPr id="12" name="Picture 12" descr="http://m.foto.radikal.ru/0706/87/bc619eca0289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5300" y="787523"/>
            <a:ext cx="3695700" cy="238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salt1.png">
            <a:hlinkClick r:id="" action="ppaction://noaction">
              <a:snd r:embed="rId9" name="das_Salz.wav"/>
            </a:hlinkClick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036338" y="3505199"/>
            <a:ext cx="1612112" cy="2618071"/>
          </a:xfrm>
          <a:prstGeom prst="rect">
            <a:avLst/>
          </a:prstGeom>
        </p:spPr>
      </p:pic>
      <p:pic>
        <p:nvPicPr>
          <p:cNvPr id="14" name="Рисунок 13" descr="85a3cd4fe2f8.png">
            <a:hlinkClick r:id="" action="ppaction://noaction">
              <a:snd r:embed="rId1" name="dasBrotchen.wav"/>
            </a:hlinkClick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510110" y="800100"/>
            <a:ext cx="2866770" cy="2190750"/>
          </a:xfrm>
          <a:prstGeom prst="rect">
            <a:avLst/>
          </a:prstGeom>
        </p:spPr>
      </p:pic>
      <p:pic>
        <p:nvPicPr>
          <p:cNvPr id="16" name="Рисунок 15" descr="cookie_biscuit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949368" y="819150"/>
            <a:ext cx="3453671" cy="2247900"/>
          </a:xfrm>
          <a:prstGeom prst="rect">
            <a:avLst/>
          </a:prstGeom>
        </p:spPr>
      </p:pic>
      <p:pic>
        <p:nvPicPr>
          <p:cNvPr id="18" name="Рисунок 17" descr="eis7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rot="18651418">
            <a:off x="1128836" y="3068324"/>
            <a:ext cx="2653758" cy="2838275"/>
          </a:xfrm>
          <a:prstGeom prst="rect">
            <a:avLst/>
          </a:prstGeom>
        </p:spPr>
      </p:pic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1" name="Рисунок 10" descr="milch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558" y="531540"/>
            <a:ext cx="2394892" cy="2748776"/>
          </a:xfrm>
          <a:prstGeom prst="rect">
            <a:avLst/>
          </a:prstGeom>
        </p:spPr>
      </p:pic>
      <p:pic>
        <p:nvPicPr>
          <p:cNvPr id="14" name="Рисунок 13" descr="butter0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1487" y="565448"/>
            <a:ext cx="3964135" cy="2444452"/>
          </a:xfrm>
          <a:prstGeom prst="rect">
            <a:avLst/>
          </a:prstGeom>
        </p:spPr>
      </p:pic>
      <p:pic>
        <p:nvPicPr>
          <p:cNvPr id="20" name="Рисунок 19" descr="d17adf0400e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93567" y="3873624"/>
            <a:ext cx="3687823" cy="2184276"/>
          </a:xfrm>
          <a:prstGeom prst="rect">
            <a:avLst/>
          </a:prstGeom>
        </p:spPr>
      </p:pic>
      <p:pic>
        <p:nvPicPr>
          <p:cNvPr id="21" name="Picture 4" descr="C:\Documents and Settings\Владелец\Мои документы\Мои рисунки\0fbb14098817[1].png"/>
          <p:cNvPicPr>
            <a:picLocks noChangeAspect="1" noChangeArrowheads="1"/>
          </p:cNvPicPr>
          <p:nvPr/>
        </p:nvPicPr>
        <p:blipFill>
          <a:blip r:embed="rId6" cstate="email">
            <a:extLst/>
          </a:blip>
          <a:srcRect/>
          <a:stretch>
            <a:fillRect/>
          </a:stretch>
        </p:blipFill>
        <p:spPr bwMode="auto">
          <a:xfrm>
            <a:off x="598511" y="3693840"/>
            <a:ext cx="3282457" cy="2364060"/>
          </a:xfrm>
          <a:prstGeom prst="round2SameRect">
            <a:avLst>
              <a:gd name="adj1" fmla="val 50000"/>
              <a:gd name="adj2" fmla="val 0"/>
            </a:avLst>
          </a:prstGeom>
          <a:noFill/>
        </p:spPr>
      </p:pic>
      <p:pic>
        <p:nvPicPr>
          <p:cNvPr id="22" name="Рисунок 21" descr="wurst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471942" y="3752850"/>
            <a:ext cx="3024336" cy="2374104"/>
          </a:xfrm>
          <a:prstGeom prst="rect">
            <a:avLst/>
          </a:prstGeom>
        </p:spPr>
      </p:pic>
      <p:pic>
        <p:nvPicPr>
          <p:cNvPr id="23" name="Рисунок 22" descr="soup.png">
            <a:hlinkClick r:id="" action="ppaction://noaction">
              <a:snd r:embed="rId8" name="die_Suppe.wav"/>
            </a:hlinkClick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034338" y="361950"/>
            <a:ext cx="2762806" cy="281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dasFleisch.wav">
            <a:hlinkClick r:id="" action="ppaction://media"/>
          </p:cNvPr>
          <p:cNvPicPr>
            <a:picLocks noRot="1" noChangeAspect="1"/>
          </p:cNvPicPr>
          <p:nvPr>
            <a:wavAudioFile r:embed="rId1" name="dasFleisch.wav"/>
          </p:nvPr>
        </p:nvPicPr>
        <p:blipFill>
          <a:blip r:embed="rId6"/>
          <a:stretch>
            <a:fillRect/>
          </a:stretch>
        </p:blipFill>
        <p:spPr>
          <a:xfrm>
            <a:off x="12801600" y="2171700"/>
            <a:ext cx="304800" cy="304800"/>
          </a:xfrm>
          <a:prstGeom prst="rect">
            <a:avLst/>
          </a:prstGeom>
        </p:spPr>
      </p:pic>
      <p:pic>
        <p:nvPicPr>
          <p:cNvPr id="11" name="Рисунок 10" descr="мясо0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83388" y="3677072"/>
            <a:ext cx="3454477" cy="1714078"/>
          </a:xfrm>
          <a:prstGeom prst="rect">
            <a:avLst/>
          </a:prstGeom>
        </p:spPr>
      </p:pic>
      <p:pic>
        <p:nvPicPr>
          <p:cNvPr id="12" name="Picture 12" descr="http://m.foto.radikal.ru/0706/87/bc619eca0289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5300" y="787523"/>
            <a:ext cx="3695700" cy="238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salt1.png">
            <a:hlinkClick r:id="" action="ppaction://noaction">
              <a:snd r:embed="rId9" name="das_Salz.wav"/>
            </a:hlinkClick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036338" y="3505199"/>
            <a:ext cx="1612112" cy="2618071"/>
          </a:xfrm>
          <a:prstGeom prst="rect">
            <a:avLst/>
          </a:prstGeom>
        </p:spPr>
      </p:pic>
      <p:pic>
        <p:nvPicPr>
          <p:cNvPr id="14" name="Рисунок 13" descr="85a3cd4fe2f8.png">
            <a:hlinkClick r:id="" action="ppaction://noaction">
              <a:snd r:embed="rId11" name="dasBrotchen.wav"/>
            </a:hlinkClick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510110" y="800100"/>
            <a:ext cx="2866770" cy="2190750"/>
          </a:xfrm>
          <a:prstGeom prst="rect">
            <a:avLst/>
          </a:prstGeom>
        </p:spPr>
      </p:pic>
      <p:pic>
        <p:nvPicPr>
          <p:cNvPr id="16" name="Рисунок 15" descr="cookie_biscuit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949368" y="819150"/>
            <a:ext cx="3453671" cy="2247900"/>
          </a:xfrm>
          <a:prstGeom prst="rect">
            <a:avLst/>
          </a:prstGeom>
        </p:spPr>
      </p:pic>
      <p:pic>
        <p:nvPicPr>
          <p:cNvPr id="18" name="Рисунок 17" descr="eis7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rot="18651418">
            <a:off x="1128836" y="3068324"/>
            <a:ext cx="2653758" cy="2838275"/>
          </a:xfrm>
          <a:prstGeom prst="rect">
            <a:avLst/>
          </a:prstGeom>
        </p:spPr>
      </p:pic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Рисунок 16" descr="мясо0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83388" y="3677072"/>
            <a:ext cx="3454477" cy="1714078"/>
          </a:xfrm>
          <a:prstGeom prst="rect">
            <a:avLst/>
          </a:prstGeom>
        </p:spPr>
      </p:pic>
      <p:pic>
        <p:nvPicPr>
          <p:cNvPr id="19" name="Picture 12" descr="http://m.foto.radikal.ru/0706/87/bc619eca0289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5300" y="787523"/>
            <a:ext cx="3695700" cy="238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 descr="salt1.png">
            <a:hlinkClick r:id="" action="ppaction://noaction">
              <a:snd r:embed="rId8" name="das_Salz.wav"/>
            </a:hlinkClick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036338" y="3505199"/>
            <a:ext cx="1612112" cy="2618071"/>
          </a:xfrm>
          <a:prstGeom prst="rect">
            <a:avLst/>
          </a:prstGeom>
        </p:spPr>
      </p:pic>
      <p:pic>
        <p:nvPicPr>
          <p:cNvPr id="30" name="Рисунок 29" descr="85a3cd4fe2f8.png">
            <a:hlinkClick r:id="" action="ppaction://noaction">
              <a:snd r:embed="rId10" name="dasBrotchen.wav"/>
            </a:hlinkClick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510110" y="800100"/>
            <a:ext cx="2866770" cy="2190750"/>
          </a:xfrm>
          <a:prstGeom prst="rect">
            <a:avLst/>
          </a:prstGeom>
        </p:spPr>
      </p:pic>
      <p:pic>
        <p:nvPicPr>
          <p:cNvPr id="31" name="Рисунок 30" descr="cookie_biscuit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949368" y="819150"/>
            <a:ext cx="3453671" cy="2247900"/>
          </a:xfrm>
          <a:prstGeom prst="rect">
            <a:avLst/>
          </a:prstGeom>
        </p:spPr>
      </p:pic>
      <p:pic>
        <p:nvPicPr>
          <p:cNvPr id="20" name="Рисунок 19" descr="eis7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rot="18651418">
            <a:off x="1128836" y="3068324"/>
            <a:ext cx="2653758" cy="2838275"/>
          </a:xfrm>
          <a:prstGeom prst="rect">
            <a:avLst/>
          </a:prstGeom>
        </p:spPr>
      </p:pic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0" name="dasEis.wav">
            <a:hlinkClick r:id="" action="ppaction://media"/>
          </p:cNvPr>
          <p:cNvPicPr>
            <a:picLocks noRot="1" noChangeAspect="1"/>
          </p:cNvPicPr>
          <p:nvPr>
            <a:wavAudioFile r:embed="rId1" name="dasEis.wav"/>
          </p:nvPr>
        </p:nvPicPr>
        <p:blipFill>
          <a:blip r:embed="rId14"/>
          <a:stretch>
            <a:fillRect/>
          </a:stretch>
        </p:blipFill>
        <p:spPr>
          <a:xfrm>
            <a:off x="13182600" y="28575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1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4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5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0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1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3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4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5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>
                <p:cTn id="7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dasBrot.wav">
            <a:hlinkClick r:id="" action="ppaction://media"/>
          </p:cNvPr>
          <p:cNvPicPr>
            <a:picLocks noRot="1" noChangeAspect="1"/>
          </p:cNvPicPr>
          <p:nvPr>
            <a:wavAudioFile r:embed="rId1" name="dasBrot.wav"/>
          </p:nvPr>
        </p:nvPicPr>
        <p:blipFill>
          <a:blip r:embed="rId6"/>
          <a:stretch>
            <a:fillRect/>
          </a:stretch>
        </p:blipFill>
        <p:spPr>
          <a:xfrm>
            <a:off x="12877800" y="1905000"/>
            <a:ext cx="304800" cy="304800"/>
          </a:xfrm>
          <a:prstGeom prst="rect">
            <a:avLst/>
          </a:prstGeom>
        </p:spPr>
      </p:pic>
      <p:pic>
        <p:nvPicPr>
          <p:cNvPr id="11" name="Рисунок 10" descr="мясо0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83388" y="3677072"/>
            <a:ext cx="3454477" cy="1714078"/>
          </a:xfrm>
          <a:prstGeom prst="rect">
            <a:avLst/>
          </a:prstGeom>
        </p:spPr>
      </p:pic>
      <p:pic>
        <p:nvPicPr>
          <p:cNvPr id="12" name="Picture 12" descr="http://m.foto.radikal.ru/0706/87/bc619eca0289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5300" y="787523"/>
            <a:ext cx="3695700" cy="238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salt1.png">
            <a:hlinkClick r:id="" action="ppaction://noaction">
              <a:snd r:embed="rId9" name="das_Salz.wav"/>
            </a:hlinkClick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036338" y="3505199"/>
            <a:ext cx="1612112" cy="2618071"/>
          </a:xfrm>
          <a:prstGeom prst="rect">
            <a:avLst/>
          </a:prstGeom>
        </p:spPr>
      </p:pic>
      <p:pic>
        <p:nvPicPr>
          <p:cNvPr id="14" name="Рисунок 13" descr="85a3cd4fe2f8.png">
            <a:hlinkClick r:id="" action="ppaction://noaction">
              <a:snd r:embed="rId11" name="dasBrotchen.wav"/>
            </a:hlinkClick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510110" y="800100"/>
            <a:ext cx="2866770" cy="2190750"/>
          </a:xfrm>
          <a:prstGeom prst="rect">
            <a:avLst/>
          </a:prstGeom>
        </p:spPr>
      </p:pic>
      <p:pic>
        <p:nvPicPr>
          <p:cNvPr id="16" name="Рисунок 15" descr="cookie_biscuit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949368" y="819150"/>
            <a:ext cx="3453671" cy="2247900"/>
          </a:xfrm>
          <a:prstGeom prst="rect">
            <a:avLst/>
          </a:prstGeom>
        </p:spPr>
      </p:pic>
      <p:pic>
        <p:nvPicPr>
          <p:cNvPr id="18" name="Рисунок 17" descr="eis7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rot="18651418">
            <a:off x="1128836" y="3068324"/>
            <a:ext cx="2653758" cy="2838275"/>
          </a:xfrm>
          <a:prstGeom prst="rect">
            <a:avLst/>
          </a:prstGeom>
        </p:spPr>
      </p:pic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das Hühnchen.wav">
            <a:hlinkClick r:id="" action="ppaction://media"/>
          </p:cNvPr>
          <p:cNvPicPr>
            <a:picLocks noRot="1" noChangeAspect="1"/>
          </p:cNvPicPr>
          <p:nvPr>
            <a:wavAudioFile r:embed="rId1" name="das Hühnchen.wav"/>
          </p:nvPr>
        </p:nvPicPr>
        <p:blipFill>
          <a:blip r:embed="rId6"/>
          <a:stretch>
            <a:fillRect/>
          </a:stretch>
        </p:blipFill>
        <p:spPr>
          <a:xfrm>
            <a:off x="12858750" y="2609850"/>
            <a:ext cx="304800" cy="304800"/>
          </a:xfrm>
          <a:prstGeom prst="rect">
            <a:avLst/>
          </a:prstGeom>
        </p:spPr>
      </p:pic>
      <p:pic>
        <p:nvPicPr>
          <p:cNvPr id="11" name="Рисунок 10" descr="fruit01.png">
            <a:hlinkClick r:id="" action="ppaction://noaction">
              <a:snd r:embed="rId7" name="das_Obst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28631" y="823894"/>
            <a:ext cx="4271296" cy="2205056"/>
          </a:xfrm>
          <a:prstGeom prst="rect">
            <a:avLst/>
          </a:prstGeom>
        </p:spPr>
      </p:pic>
      <p:pic>
        <p:nvPicPr>
          <p:cNvPr id="12" name="Рисунок 11" descr="vegetable01.png">
            <a:hlinkClick r:id="" action="ppaction://noaction">
              <a:snd r:embed="rId9" name="das_Gemuse.wav"/>
            </a:hlinkClick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033980" y="476250"/>
            <a:ext cx="3587320" cy="2571750"/>
          </a:xfrm>
          <a:prstGeom prst="rect">
            <a:avLst/>
          </a:prstGeom>
        </p:spPr>
      </p:pic>
      <p:pic>
        <p:nvPicPr>
          <p:cNvPr id="14" name="Рисунок 13" descr="egg2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991518" y="3711793"/>
            <a:ext cx="2399882" cy="2450625"/>
          </a:xfrm>
          <a:prstGeom prst="rect">
            <a:avLst/>
          </a:prstGeom>
        </p:spPr>
      </p:pic>
      <p:pic>
        <p:nvPicPr>
          <p:cNvPr id="16" name="Рисунок 15" descr="roasted-chicken-whole_5e259fba04457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00146" y="3638549"/>
            <a:ext cx="2920254" cy="2482215"/>
          </a:xfrm>
          <a:prstGeom prst="rect">
            <a:avLst/>
          </a:prstGeom>
        </p:spPr>
      </p:pic>
      <p:pic>
        <p:nvPicPr>
          <p:cNvPr id="17" name="Рисунок 16" descr="oil00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217711" y="3510186"/>
            <a:ext cx="3173228" cy="2719164"/>
          </a:xfrm>
          <a:prstGeom prst="rect">
            <a:avLst/>
          </a:prstGeom>
        </p:spPr>
      </p:pic>
      <p:sp>
        <p:nvSpPr>
          <p:cNvPr id="18" name="Штриховая стрелка вправо 17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5" name="Рисунок 14" descr="glass of water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53550" y="761623"/>
            <a:ext cx="1752600" cy="2381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43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44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5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6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7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9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70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1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das_Obst.wav">
            <a:hlinkClick r:id="" action="ppaction://media"/>
          </p:cNvPr>
          <p:cNvPicPr>
            <a:picLocks noRot="1" noChangeAspect="1"/>
          </p:cNvPicPr>
          <p:nvPr>
            <a:wavAudioFile r:embed="rId1" name="das_Obst.wav"/>
          </p:nvPr>
        </p:nvPicPr>
        <p:blipFill>
          <a:blip r:embed="rId6"/>
          <a:stretch>
            <a:fillRect/>
          </a:stretch>
        </p:blipFill>
        <p:spPr>
          <a:xfrm>
            <a:off x="12896850" y="2209800"/>
            <a:ext cx="304800" cy="304800"/>
          </a:xfrm>
          <a:prstGeom prst="rect">
            <a:avLst/>
          </a:prstGeom>
        </p:spPr>
      </p:pic>
      <p:pic>
        <p:nvPicPr>
          <p:cNvPr id="11" name="Рисунок 10" descr="fruit01.png">
            <a:hlinkClick r:id="" action="ppaction://noaction">
              <a:snd r:embed="rId1" name="das_Obst.wav"/>
            </a:hlinkClick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28631" y="823894"/>
            <a:ext cx="4271296" cy="2205056"/>
          </a:xfrm>
          <a:prstGeom prst="rect">
            <a:avLst/>
          </a:prstGeom>
        </p:spPr>
      </p:pic>
      <p:pic>
        <p:nvPicPr>
          <p:cNvPr id="12" name="Рисунок 11" descr="vegetable01.png">
            <a:hlinkClick r:id="" action="ppaction://noaction">
              <a:snd r:embed="rId8" name="das_Gemuse.wav"/>
            </a:hlinkClick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033980" y="476250"/>
            <a:ext cx="3587320" cy="2571750"/>
          </a:xfrm>
          <a:prstGeom prst="rect">
            <a:avLst/>
          </a:prstGeom>
        </p:spPr>
      </p:pic>
      <p:pic>
        <p:nvPicPr>
          <p:cNvPr id="14" name="Рисунок 13" descr="egg2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991518" y="3711793"/>
            <a:ext cx="2399882" cy="2450625"/>
          </a:xfrm>
          <a:prstGeom prst="rect">
            <a:avLst/>
          </a:prstGeom>
        </p:spPr>
      </p:pic>
      <p:pic>
        <p:nvPicPr>
          <p:cNvPr id="16" name="Рисунок 15" descr="roasted-chicken-whole_5e259fba0445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00146" y="3638549"/>
            <a:ext cx="2920254" cy="2482215"/>
          </a:xfrm>
          <a:prstGeom prst="rect">
            <a:avLst/>
          </a:prstGeom>
        </p:spPr>
      </p:pic>
      <p:pic>
        <p:nvPicPr>
          <p:cNvPr id="17" name="Рисунок 16" descr="oil00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217711" y="3510186"/>
            <a:ext cx="3173228" cy="2719164"/>
          </a:xfrm>
          <a:prstGeom prst="rect">
            <a:avLst/>
          </a:prstGeom>
        </p:spPr>
      </p:pic>
      <p:sp>
        <p:nvSpPr>
          <p:cNvPr id="18" name="Штриховая стрелка вправо 17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5" name="Рисунок 14" descr="glass of water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53550" y="761623"/>
            <a:ext cx="1752600" cy="2381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6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7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9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70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1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das Öl.wav">
            <a:hlinkClick r:id="" action="ppaction://media"/>
          </p:cNvPr>
          <p:cNvPicPr>
            <a:picLocks noRot="1" noChangeAspect="1"/>
          </p:cNvPicPr>
          <p:nvPr>
            <a:wavAudioFile r:embed="rId1" name="das Öl.wav"/>
          </p:nvPr>
        </p:nvPicPr>
        <p:blipFill>
          <a:blip r:embed="rId6"/>
          <a:stretch>
            <a:fillRect/>
          </a:stretch>
        </p:blipFill>
        <p:spPr>
          <a:xfrm>
            <a:off x="12839700" y="1581150"/>
            <a:ext cx="304800" cy="304800"/>
          </a:xfrm>
          <a:prstGeom prst="rect">
            <a:avLst/>
          </a:prstGeom>
        </p:spPr>
      </p:pic>
      <p:pic>
        <p:nvPicPr>
          <p:cNvPr id="11" name="Рисунок 10" descr="fruit01.png">
            <a:hlinkClick r:id="" action="ppaction://noaction">
              <a:snd r:embed="rId7" name="das_Obst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28631" y="823894"/>
            <a:ext cx="4271296" cy="2205056"/>
          </a:xfrm>
          <a:prstGeom prst="rect">
            <a:avLst/>
          </a:prstGeom>
        </p:spPr>
      </p:pic>
      <p:pic>
        <p:nvPicPr>
          <p:cNvPr id="12" name="Рисунок 11" descr="vegetable01.png">
            <a:hlinkClick r:id="" action="ppaction://noaction">
              <a:snd r:embed="rId9" name="das_Gemuse.wav"/>
            </a:hlinkClick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033980" y="476250"/>
            <a:ext cx="3587320" cy="2571750"/>
          </a:xfrm>
          <a:prstGeom prst="rect">
            <a:avLst/>
          </a:prstGeom>
        </p:spPr>
      </p:pic>
      <p:pic>
        <p:nvPicPr>
          <p:cNvPr id="14" name="Рисунок 13" descr="egg2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991518" y="3711793"/>
            <a:ext cx="2399882" cy="2450625"/>
          </a:xfrm>
          <a:prstGeom prst="rect">
            <a:avLst/>
          </a:prstGeom>
        </p:spPr>
      </p:pic>
      <p:pic>
        <p:nvPicPr>
          <p:cNvPr id="16" name="Рисунок 15" descr="roasted-chicken-whole_5e259fba04457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00146" y="3638549"/>
            <a:ext cx="2920254" cy="2482215"/>
          </a:xfrm>
          <a:prstGeom prst="rect">
            <a:avLst/>
          </a:prstGeom>
        </p:spPr>
      </p:pic>
      <p:pic>
        <p:nvPicPr>
          <p:cNvPr id="17" name="Рисунок 16" descr="oil00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217711" y="3510186"/>
            <a:ext cx="3173228" cy="2719164"/>
          </a:xfrm>
          <a:prstGeom prst="rect">
            <a:avLst/>
          </a:prstGeom>
        </p:spPr>
      </p:pic>
      <p:sp>
        <p:nvSpPr>
          <p:cNvPr id="18" name="Штриховая стрелка вправо 17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5" name="Рисунок 14" descr="glass of water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53550" y="761623"/>
            <a:ext cx="1752600" cy="2381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9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70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1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das Wasser.wav">
            <a:hlinkClick r:id="" action="ppaction://media"/>
          </p:cNvPr>
          <p:cNvPicPr>
            <a:picLocks noRot="1" noChangeAspect="1"/>
          </p:cNvPicPr>
          <p:nvPr>
            <a:wavAudioFile r:embed="rId1" name="das Wasser.wav"/>
          </p:nvPr>
        </p:nvPicPr>
        <p:blipFill>
          <a:blip r:embed="rId6"/>
          <a:stretch>
            <a:fillRect/>
          </a:stretch>
        </p:blipFill>
        <p:spPr>
          <a:xfrm>
            <a:off x="12839700" y="1009650"/>
            <a:ext cx="304800" cy="304800"/>
          </a:xfrm>
          <a:prstGeom prst="rect">
            <a:avLst/>
          </a:prstGeom>
        </p:spPr>
      </p:pic>
      <p:pic>
        <p:nvPicPr>
          <p:cNvPr id="11" name="Рисунок 10" descr="fruit01.png">
            <a:hlinkClick r:id="" action="ppaction://noaction">
              <a:snd r:embed="rId7" name="das_Obst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28631" y="823894"/>
            <a:ext cx="4271296" cy="2205056"/>
          </a:xfrm>
          <a:prstGeom prst="rect">
            <a:avLst/>
          </a:prstGeom>
        </p:spPr>
      </p:pic>
      <p:pic>
        <p:nvPicPr>
          <p:cNvPr id="12" name="Рисунок 11" descr="vegetable01.png">
            <a:hlinkClick r:id="" action="ppaction://noaction">
              <a:snd r:embed="rId9" name="das_Gemuse.wav"/>
            </a:hlinkClick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033980" y="476250"/>
            <a:ext cx="3587320" cy="2571750"/>
          </a:xfrm>
          <a:prstGeom prst="rect">
            <a:avLst/>
          </a:prstGeom>
        </p:spPr>
      </p:pic>
      <p:pic>
        <p:nvPicPr>
          <p:cNvPr id="14" name="Рисунок 13" descr="egg2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991518" y="3711793"/>
            <a:ext cx="2399882" cy="2450625"/>
          </a:xfrm>
          <a:prstGeom prst="rect">
            <a:avLst/>
          </a:prstGeom>
        </p:spPr>
      </p:pic>
      <p:pic>
        <p:nvPicPr>
          <p:cNvPr id="16" name="Рисунок 15" descr="roasted-chicken-whole_5e259fba04457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00146" y="3638549"/>
            <a:ext cx="2920254" cy="2482215"/>
          </a:xfrm>
          <a:prstGeom prst="rect">
            <a:avLst/>
          </a:prstGeom>
        </p:spPr>
      </p:pic>
      <p:pic>
        <p:nvPicPr>
          <p:cNvPr id="17" name="Рисунок 16" descr="oil00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217711" y="3510186"/>
            <a:ext cx="3173228" cy="2719164"/>
          </a:xfrm>
          <a:prstGeom prst="rect">
            <a:avLst/>
          </a:prstGeom>
        </p:spPr>
      </p:pic>
      <p:sp>
        <p:nvSpPr>
          <p:cNvPr id="18" name="Штриховая стрелка вправо 17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5" name="Рисунок 14" descr="glass of water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53550" y="761623"/>
            <a:ext cx="1752600" cy="2381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das_Gemuse.wav">
            <a:hlinkClick r:id="" action="ppaction://media"/>
          </p:cNvPr>
          <p:cNvPicPr>
            <a:picLocks noRot="1" noChangeAspect="1"/>
          </p:cNvPicPr>
          <p:nvPr>
            <a:wavAudioFile r:embed="rId1" name="das_Gemuse.wav"/>
          </p:nvPr>
        </p:nvPicPr>
        <p:blipFill>
          <a:blip r:embed="rId6"/>
          <a:stretch>
            <a:fillRect/>
          </a:stretch>
        </p:blipFill>
        <p:spPr>
          <a:xfrm>
            <a:off x="12839700" y="2209800"/>
            <a:ext cx="304800" cy="304800"/>
          </a:xfrm>
          <a:prstGeom prst="rect">
            <a:avLst/>
          </a:prstGeom>
        </p:spPr>
      </p:pic>
      <p:pic>
        <p:nvPicPr>
          <p:cNvPr id="11" name="Рисунок 10" descr="fruit01.png">
            <a:hlinkClick r:id="" action="ppaction://noaction">
              <a:snd r:embed="rId7" name="das_Obst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28631" y="823894"/>
            <a:ext cx="4271296" cy="2205056"/>
          </a:xfrm>
          <a:prstGeom prst="rect">
            <a:avLst/>
          </a:prstGeom>
        </p:spPr>
      </p:pic>
      <p:pic>
        <p:nvPicPr>
          <p:cNvPr id="12" name="Рисунок 11" descr="vegetable01.png">
            <a:hlinkClick r:id="" action="ppaction://noaction">
              <a:snd r:embed="rId1" name="das_Gemuse.wav"/>
            </a:hlinkClick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033980" y="476250"/>
            <a:ext cx="3587320" cy="2571750"/>
          </a:xfrm>
          <a:prstGeom prst="rect">
            <a:avLst/>
          </a:prstGeom>
        </p:spPr>
      </p:pic>
      <p:pic>
        <p:nvPicPr>
          <p:cNvPr id="14" name="Рисунок 13" descr="egg2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991518" y="3711793"/>
            <a:ext cx="2399882" cy="2450625"/>
          </a:xfrm>
          <a:prstGeom prst="rect">
            <a:avLst/>
          </a:prstGeom>
        </p:spPr>
      </p:pic>
      <p:pic>
        <p:nvPicPr>
          <p:cNvPr id="16" name="Рисунок 15" descr="roasted-chicken-whole_5e259fba0445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00146" y="3638549"/>
            <a:ext cx="2920254" cy="2482215"/>
          </a:xfrm>
          <a:prstGeom prst="rect">
            <a:avLst/>
          </a:prstGeom>
        </p:spPr>
      </p:pic>
      <p:pic>
        <p:nvPicPr>
          <p:cNvPr id="17" name="Рисунок 16" descr="oil00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217711" y="3510186"/>
            <a:ext cx="3173228" cy="2719164"/>
          </a:xfrm>
          <a:prstGeom prst="rect">
            <a:avLst/>
          </a:prstGeom>
        </p:spPr>
      </p:pic>
      <p:sp>
        <p:nvSpPr>
          <p:cNvPr id="18" name="Штриховая стрелка вправо 17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5" name="Рисунок 14" descr="glass of water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53550" y="761623"/>
            <a:ext cx="1752600" cy="2381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6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7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9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70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1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dasEi.wav">
            <a:hlinkClick r:id="" action="ppaction://media"/>
          </p:cNvPr>
          <p:cNvPicPr>
            <a:picLocks noRot="1" noChangeAspect="1"/>
          </p:cNvPicPr>
          <p:nvPr>
            <a:wavAudioFile r:embed="rId1" name="dasEi.wav"/>
          </p:nvPr>
        </p:nvPicPr>
        <p:blipFill>
          <a:blip r:embed="rId6"/>
          <a:stretch>
            <a:fillRect/>
          </a:stretch>
        </p:blipFill>
        <p:spPr>
          <a:xfrm>
            <a:off x="13144500" y="1847850"/>
            <a:ext cx="304800" cy="304800"/>
          </a:xfrm>
          <a:prstGeom prst="rect">
            <a:avLst/>
          </a:prstGeom>
        </p:spPr>
      </p:pic>
      <p:pic>
        <p:nvPicPr>
          <p:cNvPr id="11" name="Рисунок 10" descr="fruit01.png">
            <a:hlinkClick r:id="" action="ppaction://noaction">
              <a:snd r:embed="rId7" name="das_Obst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28631" y="823894"/>
            <a:ext cx="4271296" cy="2205056"/>
          </a:xfrm>
          <a:prstGeom prst="rect">
            <a:avLst/>
          </a:prstGeom>
        </p:spPr>
      </p:pic>
      <p:pic>
        <p:nvPicPr>
          <p:cNvPr id="12" name="Рисунок 11" descr="vegetable01.png">
            <a:hlinkClick r:id="" action="ppaction://noaction">
              <a:snd r:embed="rId9" name="das_Gemuse.wav"/>
            </a:hlinkClick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033980" y="476250"/>
            <a:ext cx="3587320" cy="2571750"/>
          </a:xfrm>
          <a:prstGeom prst="rect">
            <a:avLst/>
          </a:prstGeom>
        </p:spPr>
      </p:pic>
      <p:pic>
        <p:nvPicPr>
          <p:cNvPr id="14" name="Рисунок 13" descr="egg2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991518" y="3711793"/>
            <a:ext cx="2399882" cy="2450625"/>
          </a:xfrm>
          <a:prstGeom prst="rect">
            <a:avLst/>
          </a:prstGeom>
        </p:spPr>
      </p:pic>
      <p:pic>
        <p:nvPicPr>
          <p:cNvPr id="16" name="Рисунок 15" descr="roasted-chicken-whole_5e259fba04457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00146" y="3638549"/>
            <a:ext cx="2920254" cy="2482215"/>
          </a:xfrm>
          <a:prstGeom prst="rect">
            <a:avLst/>
          </a:prstGeom>
        </p:spPr>
      </p:pic>
      <p:pic>
        <p:nvPicPr>
          <p:cNvPr id="17" name="Рисунок 16" descr="oil00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217711" y="3510186"/>
            <a:ext cx="3173228" cy="2719164"/>
          </a:xfrm>
          <a:prstGeom prst="rect">
            <a:avLst/>
          </a:prstGeom>
        </p:spPr>
      </p:pic>
      <p:sp>
        <p:nvSpPr>
          <p:cNvPr id="18" name="Штриховая стрелка вправо 17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5" name="Рисунок 14" descr="glass of water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53550" y="761623"/>
            <a:ext cx="1752600" cy="2381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6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7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9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70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1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die Nüsse.wav">
            <a:hlinkClick r:id="" action="ppaction://media"/>
          </p:cNvPr>
          <p:cNvPicPr>
            <a:picLocks noRot="1" noChangeAspect="1"/>
          </p:cNvPicPr>
          <p:nvPr>
            <a:wavAudioFile r:embed="rId1" name="die Nüsse.wav"/>
          </p:nvPr>
        </p:nvPicPr>
        <p:blipFill>
          <a:blip r:embed="rId6"/>
          <a:stretch>
            <a:fillRect/>
          </a:stretch>
        </p:blipFill>
        <p:spPr>
          <a:xfrm>
            <a:off x="12992100" y="1981200"/>
            <a:ext cx="304800" cy="304800"/>
          </a:xfrm>
          <a:prstGeom prst="rect">
            <a:avLst/>
          </a:prstGeom>
        </p:spPr>
      </p:pic>
      <p:pic>
        <p:nvPicPr>
          <p:cNvPr id="11" name="Рисунок 10" descr="apples00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11818" y="666750"/>
            <a:ext cx="3668205" cy="2266950"/>
          </a:xfrm>
          <a:prstGeom prst="rect">
            <a:avLst/>
          </a:prstGeom>
        </p:spPr>
      </p:pic>
      <p:pic>
        <p:nvPicPr>
          <p:cNvPr id="12" name="Рисунок 11" descr="bananas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60090" y="438150"/>
            <a:ext cx="3136122" cy="2514600"/>
          </a:xfrm>
          <a:prstGeom prst="rect">
            <a:avLst/>
          </a:prstGeom>
        </p:spPr>
      </p:pic>
      <p:pic>
        <p:nvPicPr>
          <p:cNvPr id="13" name="Рисунок 12" descr="nuts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989218" y="647700"/>
            <a:ext cx="3648634" cy="2114550"/>
          </a:xfrm>
          <a:prstGeom prst="rect">
            <a:avLst/>
          </a:prstGeom>
        </p:spPr>
      </p:pic>
      <p:pic>
        <p:nvPicPr>
          <p:cNvPr id="14" name="Рисунок 13" descr="lemons01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594175" y="3371850"/>
            <a:ext cx="3160487" cy="2552700"/>
          </a:xfrm>
          <a:prstGeom prst="rect">
            <a:avLst/>
          </a:prstGeom>
        </p:spPr>
      </p:pic>
      <p:pic>
        <p:nvPicPr>
          <p:cNvPr id="17" name="Рисунок 16" descr="orange00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590805" y="3420616"/>
            <a:ext cx="2774491" cy="2408684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76300" y="3448050"/>
            <a:ext cx="3193261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1" name="Рисунок 10" descr="milch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558" y="531540"/>
            <a:ext cx="2394892" cy="2748776"/>
          </a:xfrm>
          <a:prstGeom prst="rect">
            <a:avLst/>
          </a:prstGeom>
        </p:spPr>
      </p:pic>
      <p:pic>
        <p:nvPicPr>
          <p:cNvPr id="20" name="Рисунок 19" descr="d17adf0400e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93567" y="3873624"/>
            <a:ext cx="3687823" cy="2184276"/>
          </a:xfrm>
          <a:prstGeom prst="rect">
            <a:avLst/>
          </a:prstGeom>
        </p:spPr>
      </p:pic>
      <p:pic>
        <p:nvPicPr>
          <p:cNvPr id="21" name="Picture 4" descr="C:\Documents and Settings\Владелец\Мои документы\Мои рисунки\0fbb14098817[1].png"/>
          <p:cNvPicPr>
            <a:picLocks noChangeAspect="1" noChangeArrowheads="1"/>
          </p:cNvPicPr>
          <p:nvPr/>
        </p:nvPicPr>
        <p:blipFill>
          <a:blip r:embed="rId5" cstate="email">
            <a:extLst/>
          </a:blip>
          <a:srcRect/>
          <a:stretch>
            <a:fillRect/>
          </a:stretch>
        </p:blipFill>
        <p:spPr bwMode="auto">
          <a:xfrm>
            <a:off x="598511" y="3693840"/>
            <a:ext cx="3282457" cy="2364060"/>
          </a:xfrm>
          <a:prstGeom prst="round2SameRect">
            <a:avLst>
              <a:gd name="adj1" fmla="val 50000"/>
              <a:gd name="adj2" fmla="val 0"/>
            </a:avLst>
          </a:prstGeom>
          <a:noFill/>
        </p:spPr>
      </p:pic>
      <p:pic>
        <p:nvPicPr>
          <p:cNvPr id="22" name="Рисунок 21" descr="wurst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471942" y="3752850"/>
            <a:ext cx="3024336" cy="2374104"/>
          </a:xfrm>
          <a:prstGeom prst="rect">
            <a:avLst/>
          </a:prstGeom>
        </p:spPr>
      </p:pic>
      <p:pic>
        <p:nvPicPr>
          <p:cNvPr id="23" name="Рисунок 22" descr="soup.png">
            <a:hlinkClick r:id="" action="ppaction://noaction">
              <a:snd r:embed="rId7" name="die_Suppe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034338" y="361950"/>
            <a:ext cx="2762806" cy="281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die_Sussigkeiten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12896850" y="2209800"/>
            <a:ext cx="304800" cy="304800"/>
          </a:xfrm>
          <a:prstGeom prst="rect">
            <a:avLst/>
          </a:prstGeom>
        </p:spPr>
      </p:pic>
      <p:pic>
        <p:nvPicPr>
          <p:cNvPr id="11" name="Рисунок 10" descr="apples00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11818" y="666750"/>
            <a:ext cx="3668205" cy="2266950"/>
          </a:xfrm>
          <a:prstGeom prst="rect">
            <a:avLst/>
          </a:prstGeom>
        </p:spPr>
      </p:pic>
      <p:pic>
        <p:nvPicPr>
          <p:cNvPr id="12" name="Рисунок 11" descr="bananas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60090" y="438150"/>
            <a:ext cx="3136122" cy="2514600"/>
          </a:xfrm>
          <a:prstGeom prst="rect">
            <a:avLst/>
          </a:prstGeom>
        </p:spPr>
      </p:pic>
      <p:pic>
        <p:nvPicPr>
          <p:cNvPr id="13" name="Рисунок 12" descr="nuts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989218" y="647700"/>
            <a:ext cx="3648634" cy="2114550"/>
          </a:xfrm>
          <a:prstGeom prst="rect">
            <a:avLst/>
          </a:prstGeom>
        </p:spPr>
      </p:pic>
      <p:pic>
        <p:nvPicPr>
          <p:cNvPr id="14" name="Рисунок 13" descr="lemons01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594175" y="3371850"/>
            <a:ext cx="3160487" cy="2552700"/>
          </a:xfrm>
          <a:prstGeom prst="rect">
            <a:avLst/>
          </a:prstGeom>
        </p:spPr>
      </p:pic>
      <p:pic>
        <p:nvPicPr>
          <p:cNvPr id="17" name="Рисунок 16" descr="orange00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590805" y="3420616"/>
            <a:ext cx="2774491" cy="2408684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76300" y="3448050"/>
            <a:ext cx="3193261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die Zitronen.wav">
            <a:hlinkClick r:id="" action="ppaction://media"/>
          </p:cNvPr>
          <p:cNvPicPr>
            <a:picLocks noRot="1" noChangeAspect="1"/>
          </p:cNvPicPr>
          <p:nvPr>
            <a:wavAudioFile r:embed="rId1" name="die Zitronen.wav"/>
          </p:nvPr>
        </p:nvPicPr>
        <p:blipFill>
          <a:blip r:embed="rId6"/>
          <a:stretch>
            <a:fillRect/>
          </a:stretch>
        </p:blipFill>
        <p:spPr>
          <a:xfrm>
            <a:off x="12839700" y="2400300"/>
            <a:ext cx="304800" cy="304800"/>
          </a:xfrm>
          <a:prstGeom prst="rect">
            <a:avLst/>
          </a:prstGeom>
        </p:spPr>
      </p:pic>
      <p:pic>
        <p:nvPicPr>
          <p:cNvPr id="11" name="Рисунок 10" descr="apples00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11818" y="666750"/>
            <a:ext cx="3668205" cy="2266950"/>
          </a:xfrm>
          <a:prstGeom prst="rect">
            <a:avLst/>
          </a:prstGeom>
        </p:spPr>
      </p:pic>
      <p:pic>
        <p:nvPicPr>
          <p:cNvPr id="12" name="Рисунок 11" descr="bananas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60090" y="438150"/>
            <a:ext cx="3136122" cy="2514600"/>
          </a:xfrm>
          <a:prstGeom prst="rect">
            <a:avLst/>
          </a:prstGeom>
        </p:spPr>
      </p:pic>
      <p:pic>
        <p:nvPicPr>
          <p:cNvPr id="13" name="Рисунок 12" descr="nuts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989218" y="647700"/>
            <a:ext cx="3648634" cy="2114550"/>
          </a:xfrm>
          <a:prstGeom prst="rect">
            <a:avLst/>
          </a:prstGeom>
        </p:spPr>
      </p:pic>
      <p:pic>
        <p:nvPicPr>
          <p:cNvPr id="14" name="Рисунок 13" descr="lemons01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594175" y="3371850"/>
            <a:ext cx="3160487" cy="2552700"/>
          </a:xfrm>
          <a:prstGeom prst="rect">
            <a:avLst/>
          </a:prstGeom>
        </p:spPr>
      </p:pic>
      <p:pic>
        <p:nvPicPr>
          <p:cNvPr id="17" name="Рисунок 16" descr="orange00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590805" y="3420616"/>
            <a:ext cx="2774491" cy="2408684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76300" y="3448050"/>
            <a:ext cx="3193261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die-Aepfel.wav">
            <a:hlinkClick r:id="" action="ppaction://media"/>
          </p:cNvPr>
          <p:cNvPicPr>
            <a:picLocks noRot="1" noChangeAspect="1"/>
          </p:cNvPicPr>
          <p:nvPr>
            <a:wavAudioFile r:embed="rId1" name="die-Aepfel.wav"/>
          </p:nvPr>
        </p:nvPicPr>
        <p:blipFill>
          <a:blip r:embed="rId6"/>
          <a:stretch>
            <a:fillRect/>
          </a:stretch>
        </p:blipFill>
        <p:spPr>
          <a:xfrm>
            <a:off x="12649200" y="723900"/>
            <a:ext cx="304800" cy="304800"/>
          </a:xfrm>
          <a:prstGeom prst="rect">
            <a:avLst/>
          </a:prstGeom>
        </p:spPr>
      </p:pic>
      <p:pic>
        <p:nvPicPr>
          <p:cNvPr id="13" name="Рисунок 12" descr="apples00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11818" y="666750"/>
            <a:ext cx="3668205" cy="2266950"/>
          </a:xfrm>
          <a:prstGeom prst="rect">
            <a:avLst/>
          </a:prstGeom>
        </p:spPr>
      </p:pic>
      <p:pic>
        <p:nvPicPr>
          <p:cNvPr id="14" name="Рисунок 13" descr="bananas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60090" y="438150"/>
            <a:ext cx="3136122" cy="2514600"/>
          </a:xfrm>
          <a:prstGeom prst="rect">
            <a:avLst/>
          </a:prstGeom>
        </p:spPr>
      </p:pic>
      <p:pic>
        <p:nvPicPr>
          <p:cNvPr id="17" name="Рисунок 16" descr="nuts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989218" y="647700"/>
            <a:ext cx="3648634" cy="2114550"/>
          </a:xfrm>
          <a:prstGeom prst="rect">
            <a:avLst/>
          </a:prstGeom>
        </p:spPr>
      </p:pic>
      <p:pic>
        <p:nvPicPr>
          <p:cNvPr id="19" name="Рисунок 18" descr="lemons01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594175" y="3371850"/>
            <a:ext cx="3160487" cy="2552700"/>
          </a:xfrm>
          <a:prstGeom prst="rect">
            <a:avLst/>
          </a:prstGeom>
        </p:spPr>
      </p:pic>
      <p:pic>
        <p:nvPicPr>
          <p:cNvPr id="22" name="Рисунок 21" descr="orange00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590805" y="3420616"/>
            <a:ext cx="2774491" cy="2408684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76300" y="3448050"/>
            <a:ext cx="3193261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Штриховая стрелка вправо 25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die Bananen.wav">
            <a:hlinkClick r:id="" action="ppaction://media"/>
          </p:cNvPr>
          <p:cNvPicPr>
            <a:picLocks noRot="1" noChangeAspect="1"/>
          </p:cNvPicPr>
          <p:nvPr>
            <a:wavAudioFile r:embed="rId1" name="die Bananen.wav"/>
          </p:nvPr>
        </p:nvPicPr>
        <p:blipFill>
          <a:blip r:embed="rId6"/>
          <a:stretch>
            <a:fillRect/>
          </a:stretch>
        </p:blipFill>
        <p:spPr>
          <a:xfrm>
            <a:off x="13163550" y="1962150"/>
            <a:ext cx="304800" cy="304800"/>
          </a:xfrm>
          <a:prstGeom prst="rect">
            <a:avLst/>
          </a:prstGeom>
        </p:spPr>
      </p:pic>
      <p:pic>
        <p:nvPicPr>
          <p:cNvPr id="11" name="Рисунок 10" descr="apples00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11818" y="666750"/>
            <a:ext cx="3668205" cy="2266950"/>
          </a:xfrm>
          <a:prstGeom prst="rect">
            <a:avLst/>
          </a:prstGeom>
        </p:spPr>
      </p:pic>
      <p:pic>
        <p:nvPicPr>
          <p:cNvPr id="12" name="Рисунок 11" descr="bananas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60090" y="438150"/>
            <a:ext cx="3136122" cy="2514600"/>
          </a:xfrm>
          <a:prstGeom prst="rect">
            <a:avLst/>
          </a:prstGeom>
        </p:spPr>
      </p:pic>
      <p:pic>
        <p:nvPicPr>
          <p:cNvPr id="13" name="Рисунок 12" descr="nuts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989218" y="647700"/>
            <a:ext cx="3648634" cy="2114550"/>
          </a:xfrm>
          <a:prstGeom prst="rect">
            <a:avLst/>
          </a:prstGeom>
        </p:spPr>
      </p:pic>
      <p:pic>
        <p:nvPicPr>
          <p:cNvPr id="14" name="Рисунок 13" descr="lemons01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594175" y="3371850"/>
            <a:ext cx="3160487" cy="2552700"/>
          </a:xfrm>
          <a:prstGeom prst="rect">
            <a:avLst/>
          </a:prstGeom>
        </p:spPr>
      </p:pic>
      <p:pic>
        <p:nvPicPr>
          <p:cNvPr id="17" name="Рисунок 16" descr="orange00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590805" y="3420616"/>
            <a:ext cx="2774491" cy="2408684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76300" y="3448050"/>
            <a:ext cx="3193261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die Apfelsinen.wav">
            <a:hlinkClick r:id="" action="ppaction://media"/>
          </p:cNvPr>
          <p:cNvPicPr>
            <a:picLocks noRot="1" noChangeAspect="1"/>
          </p:cNvPicPr>
          <p:nvPr>
            <a:wavAudioFile r:embed="rId1" name="die Apfelsinen.wav"/>
          </p:nvPr>
        </p:nvPicPr>
        <p:blipFill>
          <a:blip r:embed="rId6"/>
          <a:stretch>
            <a:fillRect/>
          </a:stretch>
        </p:blipFill>
        <p:spPr>
          <a:xfrm>
            <a:off x="12877800" y="1866900"/>
            <a:ext cx="304800" cy="304800"/>
          </a:xfrm>
          <a:prstGeom prst="rect">
            <a:avLst/>
          </a:prstGeom>
        </p:spPr>
      </p:pic>
      <p:pic>
        <p:nvPicPr>
          <p:cNvPr id="11" name="Рисунок 10" descr="apples00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11818" y="666750"/>
            <a:ext cx="3668205" cy="2266950"/>
          </a:xfrm>
          <a:prstGeom prst="rect">
            <a:avLst/>
          </a:prstGeom>
        </p:spPr>
      </p:pic>
      <p:pic>
        <p:nvPicPr>
          <p:cNvPr id="12" name="Рисунок 11" descr="bananas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60090" y="438150"/>
            <a:ext cx="3136122" cy="2514600"/>
          </a:xfrm>
          <a:prstGeom prst="rect">
            <a:avLst/>
          </a:prstGeom>
        </p:spPr>
      </p:pic>
      <p:pic>
        <p:nvPicPr>
          <p:cNvPr id="13" name="Рисунок 12" descr="nuts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989218" y="647700"/>
            <a:ext cx="3648634" cy="2114550"/>
          </a:xfrm>
          <a:prstGeom prst="rect">
            <a:avLst/>
          </a:prstGeom>
        </p:spPr>
      </p:pic>
      <p:pic>
        <p:nvPicPr>
          <p:cNvPr id="14" name="Рисунок 13" descr="lemons01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594175" y="3371850"/>
            <a:ext cx="3160487" cy="2552700"/>
          </a:xfrm>
          <a:prstGeom prst="rect">
            <a:avLst/>
          </a:prstGeom>
        </p:spPr>
      </p:pic>
      <p:pic>
        <p:nvPicPr>
          <p:cNvPr id="17" name="Рисунок 16" descr="orange00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590805" y="3420616"/>
            <a:ext cx="2774491" cy="2408684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76300" y="3448050"/>
            <a:ext cx="3193261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die_Pilze.wav">
            <a:hlinkClick r:id="" action="ppaction://media"/>
          </p:cNvPr>
          <p:cNvPicPr>
            <a:picLocks noRot="1" noChangeAspect="1"/>
          </p:cNvPicPr>
          <p:nvPr>
            <a:wavAudioFile r:embed="rId1" name="die_Pilze.wav"/>
          </p:nvPr>
        </p:nvPicPr>
        <p:blipFill>
          <a:blip r:embed="rId6"/>
          <a:stretch>
            <a:fillRect/>
          </a:stretch>
        </p:blipFill>
        <p:spPr>
          <a:xfrm>
            <a:off x="12782550" y="1752600"/>
            <a:ext cx="304800" cy="304800"/>
          </a:xfrm>
          <a:prstGeom prst="rect">
            <a:avLst/>
          </a:prstGeom>
        </p:spPr>
      </p:pic>
      <p:pic>
        <p:nvPicPr>
          <p:cNvPr id="11" name="Рисунок 10" descr="947b06a52daa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19650" y="857250"/>
            <a:ext cx="3800687" cy="1872208"/>
          </a:xfrm>
          <a:prstGeom prst="rect">
            <a:avLst/>
          </a:prstGeom>
        </p:spPr>
      </p:pic>
      <p:pic>
        <p:nvPicPr>
          <p:cNvPr id="12" name="Picture 8" descr="http://i002.radikal.ru/0802/d9/a6f974bb97e0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1950" y="590550"/>
            <a:ext cx="3714750" cy="2391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8" descr="http://i019.radikal.ru/0803/29/8dddf0b2959c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02209" y="3524250"/>
            <a:ext cx="3722291" cy="2373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sladosti00.png">
            <a:hlinkClick r:id="" action="ppaction://noaction">
              <a:snd r:embed="rId10" name="die_Sussigkeiten.wav"/>
            </a:hlinkClick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515350" y="676136"/>
            <a:ext cx="3108483" cy="2362360"/>
          </a:xfrm>
          <a:prstGeom prst="rect">
            <a:avLst/>
          </a:prstGeom>
        </p:spPr>
      </p:pic>
      <p:sp>
        <p:nvSpPr>
          <p:cNvPr id="16" name="AutoShape 2" descr="http://pngimg.com/uploads/pasta/pasta_PNG9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" name="Рисунок 16" descr="pasta_nudeln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76949" y="3462336"/>
            <a:ext cx="4512735" cy="2538414"/>
          </a:xfrm>
          <a:prstGeom prst="rect">
            <a:avLst/>
          </a:prstGeom>
        </p:spPr>
      </p:pic>
      <p:sp>
        <p:nvSpPr>
          <p:cNvPr id="18" name="Штриховая стрелка вправо 17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6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7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die_Eier.wav">
            <a:hlinkClick r:id="" action="ppaction://media"/>
          </p:cNvPr>
          <p:cNvPicPr>
            <a:picLocks noRot="1" noChangeAspect="1"/>
          </p:cNvPicPr>
          <p:nvPr>
            <a:wavAudioFile r:embed="rId1" name="die_Eier.wav"/>
          </p:nvPr>
        </p:nvPicPr>
        <p:blipFill>
          <a:blip r:embed="rId6"/>
          <a:stretch>
            <a:fillRect/>
          </a:stretch>
        </p:blipFill>
        <p:spPr>
          <a:xfrm>
            <a:off x="12820650" y="1924050"/>
            <a:ext cx="304800" cy="304800"/>
          </a:xfrm>
          <a:prstGeom prst="rect">
            <a:avLst/>
          </a:prstGeom>
        </p:spPr>
      </p:pic>
      <p:pic>
        <p:nvPicPr>
          <p:cNvPr id="11" name="Рисунок 10" descr="947b06a52daa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19650" y="857250"/>
            <a:ext cx="3800687" cy="1872208"/>
          </a:xfrm>
          <a:prstGeom prst="rect">
            <a:avLst/>
          </a:prstGeom>
        </p:spPr>
      </p:pic>
      <p:pic>
        <p:nvPicPr>
          <p:cNvPr id="12" name="Picture 8" descr="http://i002.radikal.ru/0802/d9/a6f974bb97e0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1950" y="590550"/>
            <a:ext cx="3714750" cy="2391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8" descr="http://i019.radikal.ru/0803/29/8dddf0b2959c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02209" y="3524250"/>
            <a:ext cx="3722291" cy="2373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sladosti00.png">
            <a:hlinkClick r:id="" action="ppaction://noaction">
              <a:snd r:embed="rId10" name="die_Sussigkeiten.wav"/>
            </a:hlinkClick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515350" y="676136"/>
            <a:ext cx="3108483" cy="2362360"/>
          </a:xfrm>
          <a:prstGeom prst="rect">
            <a:avLst/>
          </a:prstGeom>
        </p:spPr>
      </p:pic>
      <p:sp>
        <p:nvSpPr>
          <p:cNvPr id="16" name="AutoShape 2" descr="http://pngimg.com/uploads/pasta/pasta_PNG9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" name="Рисунок 16" descr="pasta_nudeln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76949" y="3462336"/>
            <a:ext cx="4512735" cy="2538414"/>
          </a:xfrm>
          <a:prstGeom prst="rect">
            <a:avLst/>
          </a:prstGeom>
        </p:spPr>
      </p:pic>
      <p:sp>
        <p:nvSpPr>
          <p:cNvPr id="18" name="Штриховая стрелка вправо 17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7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8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0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1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43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44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5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6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7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die Nudeln.wav">
            <a:hlinkClick r:id="" action="ppaction://media"/>
          </p:cNvPr>
          <p:cNvPicPr>
            <a:picLocks noRot="1" noChangeAspect="1"/>
          </p:cNvPicPr>
          <p:nvPr>
            <a:wavAudioFile r:embed="rId1" name="die Nudeln.wav"/>
          </p:nvPr>
        </p:nvPicPr>
        <p:blipFill>
          <a:blip r:embed="rId6"/>
          <a:stretch>
            <a:fillRect/>
          </a:stretch>
        </p:blipFill>
        <p:spPr>
          <a:xfrm>
            <a:off x="12915900" y="1924050"/>
            <a:ext cx="304800" cy="304800"/>
          </a:xfrm>
          <a:prstGeom prst="rect">
            <a:avLst/>
          </a:prstGeom>
        </p:spPr>
      </p:pic>
      <p:pic>
        <p:nvPicPr>
          <p:cNvPr id="11" name="Рисунок 10" descr="947b06a52daa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19650" y="857250"/>
            <a:ext cx="3800687" cy="1872208"/>
          </a:xfrm>
          <a:prstGeom prst="rect">
            <a:avLst/>
          </a:prstGeom>
        </p:spPr>
      </p:pic>
      <p:pic>
        <p:nvPicPr>
          <p:cNvPr id="12" name="Picture 8" descr="http://i002.radikal.ru/0802/d9/a6f974bb97e0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1950" y="590550"/>
            <a:ext cx="3714750" cy="2391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8" descr="http://i019.radikal.ru/0803/29/8dddf0b2959c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02209" y="3524250"/>
            <a:ext cx="3722291" cy="2373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sladosti00.png">
            <a:hlinkClick r:id="" action="ppaction://noaction">
              <a:snd r:embed="rId10" name="die_Sussigkeiten.wav"/>
            </a:hlinkClick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515350" y="676136"/>
            <a:ext cx="3108483" cy="2362360"/>
          </a:xfrm>
          <a:prstGeom prst="rect">
            <a:avLst/>
          </a:prstGeom>
        </p:spPr>
      </p:pic>
      <p:sp>
        <p:nvSpPr>
          <p:cNvPr id="16" name="AutoShape 2" descr="http://pngimg.com/uploads/pasta/pasta_PNG9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" name="Рисунок 16" descr="pasta_nudeln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76949" y="3462336"/>
            <a:ext cx="4512735" cy="2538414"/>
          </a:xfrm>
          <a:prstGeom prst="rect">
            <a:avLst/>
          </a:prstGeom>
        </p:spPr>
      </p:pic>
      <p:sp>
        <p:nvSpPr>
          <p:cNvPr id="18" name="Штриховая стрелка вправо 17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6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7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die Pralinen.wav">
            <a:hlinkClick r:id="" action="ppaction://media"/>
          </p:cNvPr>
          <p:cNvPicPr>
            <a:picLocks noRot="1" noChangeAspect="1"/>
          </p:cNvPicPr>
          <p:nvPr>
            <a:wavAudioFile r:embed="rId1" name="die Pralinen.wav"/>
          </p:nvPr>
        </p:nvPicPr>
        <p:blipFill>
          <a:blip r:embed="rId6"/>
          <a:stretch>
            <a:fillRect/>
          </a:stretch>
        </p:blipFill>
        <p:spPr>
          <a:xfrm>
            <a:off x="12992100" y="1885950"/>
            <a:ext cx="304800" cy="304800"/>
          </a:xfrm>
          <a:prstGeom prst="rect">
            <a:avLst/>
          </a:prstGeom>
        </p:spPr>
      </p:pic>
      <p:pic>
        <p:nvPicPr>
          <p:cNvPr id="11" name="Рисунок 10" descr="947b06a52daa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19650" y="857250"/>
            <a:ext cx="3800687" cy="1872208"/>
          </a:xfrm>
          <a:prstGeom prst="rect">
            <a:avLst/>
          </a:prstGeom>
        </p:spPr>
      </p:pic>
      <p:pic>
        <p:nvPicPr>
          <p:cNvPr id="12" name="Picture 8" descr="http://i002.radikal.ru/0802/d9/a6f974bb97e0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1950" y="590550"/>
            <a:ext cx="3714750" cy="2391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8" descr="http://i019.radikal.ru/0803/29/8dddf0b2959c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02209" y="3524250"/>
            <a:ext cx="3722291" cy="2373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sladosti00.png">
            <a:hlinkClick r:id="" action="ppaction://noaction">
              <a:snd r:embed="rId10" name="die_Sussigkeiten.wav"/>
            </a:hlinkClick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515350" y="676136"/>
            <a:ext cx="3108483" cy="2362360"/>
          </a:xfrm>
          <a:prstGeom prst="rect">
            <a:avLst/>
          </a:prstGeom>
        </p:spPr>
      </p:pic>
      <p:sp>
        <p:nvSpPr>
          <p:cNvPr id="16" name="AutoShape 2" descr="http://pngimg.com/uploads/pasta/pasta_PNG9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" name="Рисунок 16" descr="pasta_nudeln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76949" y="3462336"/>
            <a:ext cx="4512735" cy="2538414"/>
          </a:xfrm>
          <a:prstGeom prst="rect">
            <a:avLst/>
          </a:prstGeom>
        </p:spPr>
      </p:pic>
      <p:sp>
        <p:nvSpPr>
          <p:cNvPr id="18" name="Штриховая стрелка вправо 17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6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7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058" name="AutoShape 2" descr="http://pngimg.com/uploads/pasta/pasta_PNG9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die_Kartoffeln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12801600" y="1238250"/>
            <a:ext cx="304800" cy="304800"/>
          </a:xfrm>
          <a:prstGeom prst="rect">
            <a:avLst/>
          </a:prstGeom>
        </p:spPr>
      </p:pic>
      <p:pic>
        <p:nvPicPr>
          <p:cNvPr id="11" name="Рисунок 10" descr="947b06a52daa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19650" y="857250"/>
            <a:ext cx="3800687" cy="1872208"/>
          </a:xfrm>
          <a:prstGeom prst="rect">
            <a:avLst/>
          </a:prstGeom>
        </p:spPr>
      </p:pic>
      <p:pic>
        <p:nvPicPr>
          <p:cNvPr id="12" name="Picture 8" descr="http://i002.radikal.ru/0802/d9/a6f974bb97e0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1950" y="590550"/>
            <a:ext cx="3714750" cy="2391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8" descr="http://i019.radikal.ru/0803/29/8dddf0b2959c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02209" y="3524250"/>
            <a:ext cx="3722291" cy="2373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sladosti00.png">
            <a:hlinkClick r:id="" action="ppaction://noaction">
              <a:snd r:embed="rId10" name="die_Sussigkeiten.wav"/>
            </a:hlinkClick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515350" y="676136"/>
            <a:ext cx="3108483" cy="2362360"/>
          </a:xfrm>
          <a:prstGeom prst="rect">
            <a:avLst/>
          </a:prstGeom>
        </p:spPr>
      </p:pic>
      <p:pic>
        <p:nvPicPr>
          <p:cNvPr id="16" name="Рисунок 15" descr="pasta_nudeln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76949" y="3462336"/>
            <a:ext cx="4512735" cy="2538414"/>
          </a:xfrm>
          <a:prstGeom prst="rect">
            <a:avLst/>
          </a:prstGeom>
        </p:spPr>
      </p:pic>
      <p:sp>
        <p:nvSpPr>
          <p:cNvPr id="17" name="Штриховая стрелка вправо 16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9" name="dieButter.wav">
            <a:hlinkClick r:id="" action="ppaction://media"/>
          </p:cNvPr>
          <p:cNvPicPr>
            <a:picLocks noRot="1" noChangeAspect="1"/>
          </p:cNvPicPr>
          <p:nvPr>
            <a:wavAudioFile r:embed="rId1" name="dieButter.wav"/>
          </p:nvPr>
        </p:nvPicPr>
        <p:blipFill>
          <a:blip r:embed="rId4"/>
          <a:stretch>
            <a:fillRect/>
          </a:stretch>
        </p:blipFill>
        <p:spPr>
          <a:xfrm>
            <a:off x="12858750" y="1943100"/>
            <a:ext cx="304800" cy="304800"/>
          </a:xfrm>
          <a:prstGeom prst="rect">
            <a:avLst/>
          </a:prstGeom>
        </p:spPr>
      </p:pic>
      <p:pic>
        <p:nvPicPr>
          <p:cNvPr id="10" name="Рисунок 9" descr="butter0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1487" y="565448"/>
            <a:ext cx="3964135" cy="24444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0" y="1357298"/>
          <a:ext cx="12192000" cy="4929224"/>
        </p:xfrm>
        <a:graphic>
          <a:graphicData uri="http://schemas.openxmlformats.org/drawingml/2006/table">
            <a:tbl>
              <a:tblPr/>
              <a:tblGrid>
                <a:gridCol w="15955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763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0178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4565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1640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209801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44439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813894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1232306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400" b="1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Ei</a:t>
                      </a:r>
                      <a:endParaRPr lang="ru-RU" sz="4400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400" b="1" i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te</a:t>
                      </a:r>
                      <a:endParaRPr lang="ru-RU" sz="4400" i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400" b="1" i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ze</a:t>
                      </a:r>
                      <a:endParaRPr lang="ru-RU" sz="4400" i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400" b="1" i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kä</a:t>
                      </a:r>
                      <a:endParaRPr lang="ru-RU" sz="4400" i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400" b="1" i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Ana</a:t>
                      </a:r>
                      <a:endParaRPr lang="ru-RU" sz="4400" i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400" b="1" i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gummi</a:t>
                      </a:r>
                      <a:endParaRPr lang="ru-RU" sz="4400" i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400" b="1" i="1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kei</a:t>
                      </a:r>
                      <a:endParaRPr lang="ru-RU" sz="4400" i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400" b="1" i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Bröt</a:t>
                      </a:r>
                      <a:endParaRPr lang="ru-RU" sz="4400" i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32306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400" b="1" i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Zuc</a:t>
                      </a:r>
                      <a:endParaRPr lang="ru-RU" sz="4400" i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400" b="1" i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la</a:t>
                      </a:r>
                      <a:endParaRPr lang="ru-RU" sz="4400" i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400" b="1" i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Butt</a:t>
                      </a:r>
                      <a:endParaRPr lang="ru-RU" sz="4400" i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400" b="1" i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ren</a:t>
                      </a:r>
                      <a:endParaRPr lang="ru-RU" sz="4400" i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400" b="1" i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ko</a:t>
                      </a:r>
                      <a:endParaRPr lang="ru-RU" sz="4400" i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400" b="1" i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fel</a:t>
                      </a:r>
                      <a:endParaRPr lang="ru-RU" sz="4400" i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400" b="1" i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mü</a:t>
                      </a:r>
                      <a:endParaRPr lang="ru-RU" sz="4400" i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400" b="1" i="1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Süßig</a:t>
                      </a:r>
                      <a:endParaRPr lang="ru-RU" sz="4400" i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32306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400" b="1" i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de</a:t>
                      </a:r>
                      <a:endParaRPr lang="ru-RU" sz="4400" i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400" b="1" i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se</a:t>
                      </a:r>
                      <a:endParaRPr lang="ru-RU" sz="4400" i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400" b="1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Tor</a:t>
                      </a:r>
                      <a:endParaRPr lang="ru-RU" sz="4400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400" b="1" i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er</a:t>
                      </a:r>
                      <a:endParaRPr lang="ru-RU" sz="4400" i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400" b="1" i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Bee</a:t>
                      </a:r>
                      <a:endParaRPr lang="ru-RU" sz="4400" i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400" b="1" i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chen</a:t>
                      </a:r>
                      <a:endParaRPr lang="ru-RU" sz="4400" i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400" b="1" i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Kau</a:t>
                      </a:r>
                      <a:endParaRPr lang="ru-RU" sz="4400" i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400" b="1" i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se</a:t>
                      </a:r>
                      <a:endParaRPr lang="ru-RU" sz="4400" i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32306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400" b="1" i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Scho</a:t>
                      </a:r>
                      <a:endParaRPr lang="ru-RU" sz="4400" i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400" b="1" i="1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Pil</a:t>
                      </a:r>
                      <a:endParaRPr lang="ru-RU" sz="4400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400" b="1" i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nas</a:t>
                      </a:r>
                      <a:endParaRPr lang="ru-RU" sz="4400" i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400" b="1" i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ker</a:t>
                      </a:r>
                      <a:endParaRPr lang="ru-RU" sz="4400" i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400" b="1" i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ter</a:t>
                      </a:r>
                      <a:endParaRPr lang="ru-RU" sz="4400" i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400" b="1" i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Ge</a:t>
                      </a:r>
                      <a:endParaRPr lang="ru-RU" sz="4400" i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400" b="1" i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Äp</a:t>
                      </a:r>
                      <a:endParaRPr lang="ru-RU" sz="4400" i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400" b="1" i="1" dirty="0" err="1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ten</a:t>
                      </a:r>
                      <a:endParaRPr lang="ru-RU" sz="4400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0" y="0"/>
            <a:ext cx="12192000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ea typeface="Times New Roman" pitchFamily="18" charset="0"/>
                <a:cs typeface="Arial" pitchFamily="34" charset="0"/>
              </a:rPr>
              <a:t>Какие “вкусные” слова здесь спрятались? Сделать письменно.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0" y="857232"/>
            <a:ext cx="12192000" cy="301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ru-RU" sz="4000" b="1" i="1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ea typeface="Times New Roman" pitchFamily="18" charset="0"/>
                <a:cs typeface="Arial" pitchFamily="34" charset="0"/>
              </a:rPr>
              <a:t>Ответь на вопросы, как в образце.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endParaRPr kumimoji="0" lang="ru-RU" b="1" i="1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0975" algn="l"/>
              </a:tabLst>
            </a:pPr>
            <a:r>
              <a:rPr kumimoji="0" lang="de-DE" sz="66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Times New Roman" pitchFamily="18" charset="0"/>
                <a:cs typeface="Arial" pitchFamily="34" charset="0"/>
              </a:rPr>
              <a:t>Möchtest du Kaffee? (mit Zucker)</a:t>
            </a:r>
            <a:endParaRPr kumimoji="0" lang="ru-RU" sz="66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0975" algn="l"/>
              </a:tabLst>
            </a:pPr>
            <a:r>
              <a:rPr kumimoji="0" lang="de-DE" sz="6600" b="1" i="1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ea typeface="Times New Roman" pitchFamily="18" charset="0"/>
                <a:cs typeface="Arial" pitchFamily="34" charset="0"/>
              </a:rPr>
              <a:t>Ja, gern. </a:t>
            </a:r>
            <a:r>
              <a:rPr kumimoji="0" lang="de-DE" sz="6600" b="1" i="1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ea typeface="Times New Roman" pitchFamily="18" charset="0"/>
                <a:cs typeface="Arial" pitchFamily="34" charset="0"/>
                <a:sym typeface="Symbol" pitchFamily="18" charset="2"/>
              </a:rPr>
              <a:t>Aber bitte mit Zucker.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38084" y="214290"/>
          <a:ext cx="11953916" cy="6096000"/>
        </p:xfrm>
        <a:graphic>
          <a:graphicData uri="http://schemas.openxmlformats.org/drawingml/2006/table">
            <a:tbl>
              <a:tblPr/>
              <a:tblGrid>
                <a:gridCol w="742955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52436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643602"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  <a:buFont typeface="Arial" pitchFamily="34" charset="0"/>
                        <a:buChar char="•"/>
                        <a:tabLst>
                          <a:tab pos="180340" algn="l"/>
                        </a:tabLst>
                      </a:pPr>
                      <a:r>
                        <a:rPr lang="de-DE" sz="4000" b="1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Möchtest du Tee?</a:t>
                      </a:r>
                      <a:endParaRPr lang="ru-RU" sz="40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l" hangingPunct="0">
                        <a:spcAft>
                          <a:spcPts val="0"/>
                        </a:spcAft>
                        <a:buFont typeface="Arial" pitchFamily="34" charset="0"/>
                        <a:buChar char="•"/>
                        <a:tabLst>
                          <a:tab pos="180340" algn="l"/>
                        </a:tabLst>
                      </a:pPr>
                      <a:r>
                        <a:rPr lang="de-DE" sz="4000" b="1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Möchtest du Fleisch?</a:t>
                      </a:r>
                      <a:endParaRPr lang="ru-RU" sz="40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l" hangingPunct="0">
                        <a:spcAft>
                          <a:spcPts val="0"/>
                        </a:spcAft>
                        <a:buFont typeface="Arial" pitchFamily="34" charset="0"/>
                        <a:buChar char="•"/>
                        <a:tabLst>
                          <a:tab pos="180340" algn="l"/>
                        </a:tabLst>
                      </a:pPr>
                      <a:r>
                        <a:rPr lang="de-DE" sz="4000" b="1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Möchtest du Beeren?</a:t>
                      </a:r>
                      <a:endParaRPr lang="ru-RU" sz="40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l" hangingPunct="0">
                        <a:spcAft>
                          <a:spcPts val="0"/>
                        </a:spcAft>
                        <a:buFont typeface="Arial" pitchFamily="34" charset="0"/>
                        <a:buChar char="•"/>
                        <a:tabLst>
                          <a:tab pos="180340" algn="l"/>
                        </a:tabLst>
                      </a:pPr>
                      <a:r>
                        <a:rPr lang="de-DE" sz="4000" b="1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Möchtest du Suppe?</a:t>
                      </a:r>
                      <a:endParaRPr lang="ru-RU" sz="40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l" hangingPunct="0">
                        <a:spcAft>
                          <a:spcPts val="0"/>
                        </a:spcAft>
                        <a:buFont typeface="Arial" pitchFamily="34" charset="0"/>
                        <a:buChar char="•"/>
                        <a:tabLst>
                          <a:tab pos="180340" algn="l"/>
                        </a:tabLst>
                      </a:pPr>
                      <a:r>
                        <a:rPr lang="de-DE" sz="4000" b="1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Möchtest du Mineralwasser?</a:t>
                      </a:r>
                      <a:endParaRPr lang="ru-RU" sz="40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l" hangingPunct="0">
                        <a:spcAft>
                          <a:spcPts val="0"/>
                        </a:spcAft>
                        <a:buFont typeface="Arial" pitchFamily="34" charset="0"/>
                        <a:buChar char="•"/>
                        <a:tabLst>
                          <a:tab pos="180340" algn="l"/>
                        </a:tabLst>
                      </a:pPr>
                      <a:r>
                        <a:rPr lang="de-DE" sz="4000" b="1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Möchtest du Wurst?</a:t>
                      </a:r>
                      <a:endParaRPr lang="ru-RU" sz="40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l" hangingPunct="0">
                        <a:spcAft>
                          <a:spcPts val="0"/>
                        </a:spcAft>
                        <a:buFont typeface="Arial" pitchFamily="34" charset="0"/>
                        <a:buChar char="•"/>
                        <a:tabLst>
                          <a:tab pos="180340" algn="l"/>
                        </a:tabLst>
                      </a:pPr>
                      <a:r>
                        <a:rPr lang="de-DE" sz="4000" b="1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Möchtest du Brötchen?</a:t>
                      </a:r>
                      <a:endParaRPr lang="ru-RU" sz="40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l" hangingPunct="0">
                        <a:spcAft>
                          <a:spcPts val="0"/>
                        </a:spcAft>
                        <a:buFont typeface="Arial" pitchFamily="34" charset="0"/>
                        <a:buChar char="•"/>
                        <a:tabLst>
                          <a:tab pos="180340" algn="l"/>
                        </a:tabLst>
                      </a:pPr>
                      <a:r>
                        <a:rPr lang="de-DE" sz="4000" b="1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Möchtest du Pizza?</a:t>
                      </a:r>
                      <a:endParaRPr lang="ru-RU" sz="40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l" hangingPunct="0">
                        <a:spcAft>
                          <a:spcPts val="0"/>
                        </a:spcAft>
                        <a:buFont typeface="Arial" pitchFamily="34" charset="0"/>
                        <a:buChar char="•"/>
                        <a:tabLst>
                          <a:tab pos="180340" algn="l"/>
                        </a:tabLst>
                      </a:pPr>
                      <a:r>
                        <a:rPr lang="de-DE" sz="4000" b="1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Möchtest du Makkaroni?</a:t>
                      </a:r>
                      <a:endParaRPr lang="ru-RU" sz="40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2075" indent="0" algn="l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000" b="1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ohne </a:t>
                      </a:r>
                      <a:r>
                        <a:rPr lang="ru-RU" sz="4000" b="1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(без) </a:t>
                      </a:r>
                      <a:r>
                        <a:rPr lang="de-DE" sz="4000" b="1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Käse</a:t>
                      </a:r>
                      <a:endParaRPr lang="ru-RU" sz="40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92075" indent="0" algn="l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000" b="1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ohne Zucker</a:t>
                      </a:r>
                      <a:endParaRPr lang="ru-RU" sz="40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92075" indent="0" algn="l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000" b="1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mit </a:t>
                      </a:r>
                      <a:r>
                        <a:rPr lang="de-DE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Zitrone</a:t>
                      </a:r>
                      <a:endParaRPr lang="ru-RU" sz="40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92075" indent="0" algn="l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000" b="1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mit Zucker</a:t>
                      </a:r>
                      <a:endParaRPr lang="ru-RU" sz="40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92075" indent="0" algn="l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000" b="1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ohne Brötchen</a:t>
                      </a:r>
                      <a:endParaRPr lang="ru-RU" sz="40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92075" indent="0" algn="l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000" b="1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ohne Ketschup</a:t>
                      </a:r>
                      <a:endParaRPr lang="ru-RU" sz="40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92075" indent="0" algn="l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000" b="1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ohne Pilze</a:t>
                      </a:r>
                      <a:endParaRPr lang="ru-RU" sz="40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92075" indent="0" algn="l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000" b="1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ohne Brot</a:t>
                      </a:r>
                      <a:endParaRPr lang="ru-RU" sz="40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92075" indent="0" algn="l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000" b="1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ohne Butter</a:t>
                      </a:r>
                      <a:endParaRPr lang="ru-RU" sz="40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92075" indent="0" algn="l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000" b="1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ohne Fleisch</a:t>
                      </a:r>
                      <a:endParaRPr lang="ru-RU" sz="40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38084" y="1571612"/>
          <a:ext cx="11715832" cy="2000264"/>
        </p:xfrm>
        <a:graphic>
          <a:graphicData uri="http://schemas.openxmlformats.org/drawingml/2006/table">
            <a:tbl>
              <a:tblPr/>
              <a:tblGrid>
                <a:gridCol w="335758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0896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26855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000132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3600" b="1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blaue Äpfel</a:t>
                      </a:r>
                      <a:endParaRPr lang="ru-RU" sz="36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3600" b="1" i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blaue Limonade</a:t>
                      </a:r>
                      <a:endParaRPr lang="ru-RU" sz="3600" b="1" i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3600" b="1" i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grüne Schokolade</a:t>
                      </a:r>
                      <a:endParaRPr lang="ru-RU" sz="3600" b="1" i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00132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3600" b="1" i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brauner Salat</a:t>
                      </a:r>
                      <a:endParaRPr lang="ru-RU" sz="3600" b="1" i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3600" b="1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rote Bananen</a:t>
                      </a:r>
                      <a:endParaRPr lang="ru-RU" sz="36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3600" b="1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schwarze Gurken</a:t>
                      </a:r>
                      <a:endParaRPr lang="ru-RU" sz="36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0" y="285728"/>
            <a:ext cx="1219200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ru-RU" sz="4000" b="1" i="1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ea typeface="Times New Roman" pitchFamily="18" charset="0"/>
                <a:cs typeface="Arial" pitchFamily="34" charset="0"/>
              </a:rPr>
              <a:t>Что</a:t>
            </a:r>
            <a:r>
              <a:rPr kumimoji="0" lang="de-DE" sz="4000" b="1" i="1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4000" b="1" i="1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ea typeface="Times New Roman" pitchFamily="18" charset="0"/>
                <a:cs typeface="Arial" pitchFamily="34" charset="0"/>
              </a:rPr>
              <a:t>здесь</a:t>
            </a:r>
            <a:r>
              <a:rPr kumimoji="0" lang="de-DE" sz="4000" b="1" i="1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4000" b="1" i="1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ea typeface="Times New Roman" pitchFamily="18" charset="0"/>
                <a:cs typeface="Arial" pitchFamily="34" charset="0"/>
              </a:rPr>
              <a:t>неправильно</a:t>
            </a:r>
            <a:r>
              <a:rPr kumimoji="0" lang="de-DE" sz="4000" b="1" i="1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ea typeface="Times New Roman" pitchFamily="18" charset="0"/>
                <a:cs typeface="Arial" pitchFamily="34" charset="0"/>
              </a:rPr>
              <a:t>?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319048" y="3805236"/>
          <a:ext cx="11430080" cy="2643206"/>
        </p:xfrm>
        <a:graphic>
          <a:graphicData uri="http://schemas.openxmlformats.org/drawingml/2006/table">
            <a:tbl>
              <a:tblPr/>
              <a:tblGrid>
                <a:gridCol w="585788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57219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321603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6000" b="1" i="1" dirty="0">
                          <a:solidFill>
                            <a:srgbClr val="0000FF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der</a:t>
                      </a:r>
                      <a:r>
                        <a:rPr lang="de-DE" sz="60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Kaffee</a:t>
                      </a:r>
                      <a:endParaRPr lang="ru-RU" sz="60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60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die Pizza</a:t>
                      </a:r>
                      <a:endParaRPr lang="ru-RU" sz="60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21603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6000" b="1" i="1" dirty="0">
                          <a:solidFill>
                            <a:srgbClr val="0000FF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der</a:t>
                      </a:r>
                      <a:r>
                        <a:rPr lang="de-DE" sz="60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Salat </a:t>
                      </a:r>
                      <a:endParaRPr lang="ru-RU" sz="60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6000" b="1" i="1" dirty="0">
                          <a:solidFill>
                            <a:srgbClr val="0000FF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der</a:t>
                      </a:r>
                      <a:r>
                        <a:rPr lang="de-DE" sz="60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Kakao</a:t>
                      </a:r>
                      <a:endParaRPr lang="ru-RU" sz="60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0" y="1"/>
            <a:ext cx="121920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ru-RU" sz="4000" b="1" i="1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ea typeface="Times New Roman" pitchFamily="18" charset="0"/>
                <a:cs typeface="Arial" pitchFamily="34" charset="0"/>
              </a:rPr>
              <a:t>Составьте диалоги по образцу.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endParaRPr kumimoji="0" lang="ru-RU" sz="3200" b="1" i="1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0975" algn="l"/>
              </a:tabLst>
            </a:pPr>
            <a:r>
              <a:rPr kumimoji="0" lang="de-DE" sz="5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Wir </a:t>
            </a:r>
            <a:r>
              <a:rPr kumimoji="0" lang="de-DE" sz="54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warten auf</a:t>
            </a:r>
            <a:r>
              <a:rPr kumimoji="0" lang="de-DE" sz="5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(</a:t>
            </a:r>
            <a:r>
              <a:rPr kumimoji="0" lang="ru-RU" sz="5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ждём</a:t>
            </a:r>
            <a:r>
              <a:rPr kumimoji="0" lang="de-DE" sz="5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) </a:t>
            </a:r>
            <a:r>
              <a:rPr kumimoji="0" lang="de-DE" sz="5400" b="1" i="1" u="none" cap="none" normalizeH="0" baseline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den</a:t>
            </a:r>
            <a:r>
              <a:rPr kumimoji="0" lang="de-DE" sz="5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Tee.</a:t>
            </a:r>
            <a:endParaRPr kumimoji="0" lang="ru-RU" sz="54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0975" algn="l"/>
              </a:tabLst>
            </a:pPr>
            <a:r>
              <a:rPr kumimoji="0" lang="de-DE" sz="5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  <a:sym typeface="Symbol" pitchFamily="18" charset="2"/>
              </a:rPr>
              <a:t>Der Tee ist schon </a:t>
            </a:r>
            <a:r>
              <a:rPr kumimoji="0" lang="de-DE" sz="54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  <a:sym typeface="Symbol" pitchFamily="18" charset="2"/>
              </a:rPr>
              <a:t>fertig (</a:t>
            </a:r>
            <a:r>
              <a:rPr kumimoji="0" lang="ru-RU" sz="54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  <a:sym typeface="Symbol" pitchFamily="18" charset="2"/>
              </a:rPr>
              <a:t>готов</a:t>
            </a:r>
            <a:r>
              <a:rPr kumimoji="0" lang="de-DE" sz="54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  <a:sym typeface="Symbol" pitchFamily="18" charset="2"/>
              </a:rPr>
              <a:t>)</a:t>
            </a:r>
            <a:r>
              <a:rPr kumimoji="0" lang="de-DE" sz="5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  <a:sym typeface="Symbol" pitchFamily="18" charset="2"/>
              </a:rPr>
              <a:t>.</a:t>
            </a:r>
            <a:endParaRPr kumimoji="0" lang="ru-RU" sz="54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  <a:sym typeface="Symbol" pitchFamily="18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endParaRPr kumimoji="0" lang="ru-RU" sz="44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380960" y="1285860"/>
          <a:ext cx="11430080" cy="2643206"/>
        </p:xfrm>
        <a:graphic>
          <a:graphicData uri="http://schemas.openxmlformats.org/drawingml/2006/table">
            <a:tbl>
              <a:tblPr/>
              <a:tblGrid>
                <a:gridCol w="585788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57219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321603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60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der Kaffee</a:t>
                      </a:r>
                      <a:endParaRPr lang="ru-RU" sz="60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60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die Pizza</a:t>
                      </a:r>
                      <a:endParaRPr lang="ru-RU" sz="60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21603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6000" b="1" i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der Salat </a:t>
                      </a:r>
                      <a:endParaRPr lang="ru-RU" sz="6000" b="1" i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60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der Kakao</a:t>
                      </a:r>
                      <a:endParaRPr lang="ru-RU" sz="60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Box 4"/>
          <p:cNvSpPr txBox="1">
            <a:spLocks noChangeArrowheads="1"/>
          </p:cNvSpPr>
          <p:nvPr/>
        </p:nvSpPr>
        <p:spPr bwMode="auto">
          <a:xfrm>
            <a:off x="0" y="357166"/>
            <a:ext cx="121920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6600" b="1" i="1" dirty="0" smtClean="0">
                <a:solidFill>
                  <a:srgbClr val="0000CC"/>
                </a:solidFill>
                <a:cs typeface="Arial" pitchFamily="34" charset="0"/>
              </a:rPr>
              <a:t>Möchten Sie Tee?</a:t>
            </a:r>
            <a:endParaRPr lang="ru-RU" sz="6600" b="1" i="1" dirty="0" smtClean="0">
              <a:solidFill>
                <a:srgbClr val="0000CC"/>
              </a:solidFill>
              <a:cs typeface="Arial" pitchFamily="34" charset="0"/>
            </a:endParaRPr>
          </a:p>
          <a:p>
            <a:pPr algn="ctr" eaLnBrk="1">
              <a:tabLst>
                <a:tab pos="179388" algn="l"/>
              </a:tabLst>
              <a:defRPr/>
            </a:pPr>
            <a:r>
              <a:rPr lang="ru-RU" sz="6600" b="1" i="1" dirty="0" smtClean="0">
                <a:solidFill>
                  <a:srgbClr val="C00000"/>
                </a:solidFill>
                <a:cs typeface="Arial" pitchFamily="34" charset="0"/>
              </a:rPr>
              <a:t>Вы хотите чаю?</a:t>
            </a:r>
            <a:endParaRPr lang="ru-RU" sz="66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3" name="Рисунок 2" descr="508272070d05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38704" y="2571746"/>
            <a:ext cx="3000396" cy="2577523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5343516"/>
            <a:ext cx="12192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de-DE" sz="7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gibt es</a:t>
            </a:r>
            <a:r>
              <a:rPr kumimoji="0" lang="ru-RU" sz="7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— есть, имеется</a:t>
            </a:r>
            <a:endParaRPr kumimoji="0" lang="ru-RU" sz="72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38084" y="785794"/>
          <a:ext cx="11953916" cy="5852160"/>
        </p:xfrm>
        <a:graphic>
          <a:graphicData uri="http://schemas.openxmlformats.org/drawingml/2006/table">
            <a:tbl>
              <a:tblPr/>
              <a:tblGrid>
                <a:gridCol w="80670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88685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143536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3200" b="1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1)In der Klasse gibt es viele ...</a:t>
                      </a:r>
                      <a:endParaRPr lang="ru-RU" sz="32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3200" b="1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2)In der Stadt gibt es viele ...</a:t>
                      </a:r>
                      <a:endParaRPr lang="ru-RU" sz="32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3200" b="1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3)In der Bibliothek gibt es viele ...</a:t>
                      </a:r>
                      <a:endParaRPr lang="ru-RU" sz="32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3200" b="1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4)Im Garten gibt es viele ...</a:t>
                      </a:r>
                      <a:endParaRPr lang="ru-RU" sz="32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3200" b="1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5)Im Wald gibt es viele ...</a:t>
                      </a:r>
                      <a:endParaRPr lang="ru-RU" sz="32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3200" b="1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6)In der Schultasche gibt es viele ...</a:t>
                      </a:r>
                      <a:endParaRPr lang="ru-RU" sz="32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3200" b="1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7)Im Zimmer gibt es viele ...</a:t>
                      </a:r>
                      <a:endParaRPr lang="ru-RU" sz="32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3200" b="1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8)Im Kindergarten gibt es viele ...</a:t>
                      </a:r>
                      <a:endParaRPr lang="ru-RU" sz="32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3200" b="1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9)Auf der Eisbahn gibt es viele ...</a:t>
                      </a:r>
                      <a:endParaRPr lang="ru-RU" sz="32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3200" b="1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10)In der Familie gibt es viele ...</a:t>
                      </a:r>
                      <a:endParaRPr lang="ru-RU" sz="32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3200" b="1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11)Im Lehrbuch (</a:t>
                      </a:r>
                      <a:r>
                        <a:rPr lang="ru-RU" sz="3200" b="1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учебник</a:t>
                      </a:r>
                      <a:r>
                        <a:rPr lang="de-DE" sz="3200" b="1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gibt es viele ...</a:t>
                      </a:r>
                      <a:endParaRPr lang="ru-RU" sz="32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3200" b="1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12)Im Wörterbuch gibt es viele ...</a:t>
                      </a:r>
                      <a:endParaRPr lang="ru-RU" sz="32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3200" b="1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Straßen</a:t>
                      </a:r>
                      <a:endParaRPr lang="ru-RU" sz="32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3200" b="1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Bücher</a:t>
                      </a:r>
                      <a:endParaRPr lang="ru-RU" sz="32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3200" b="1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Schulbänke</a:t>
                      </a:r>
                      <a:endParaRPr lang="ru-RU" sz="32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3200" b="1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Schulsachen</a:t>
                      </a:r>
                      <a:endParaRPr lang="ru-RU" sz="32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3200" b="1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Wörter</a:t>
                      </a:r>
                      <a:endParaRPr lang="ru-RU" sz="32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3200" b="1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Blumen</a:t>
                      </a:r>
                      <a:endParaRPr lang="ru-RU" sz="32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3200" b="1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Puppen</a:t>
                      </a:r>
                      <a:endParaRPr lang="ru-RU" sz="32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3200" b="1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Fenster</a:t>
                      </a:r>
                      <a:endParaRPr lang="ru-RU" sz="32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3200" b="1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Geschwister</a:t>
                      </a:r>
                      <a:endParaRPr lang="ru-RU" sz="32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3200" b="1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Übungen</a:t>
                      </a:r>
                      <a:endParaRPr lang="ru-RU" sz="32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3200" b="1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Pilze</a:t>
                      </a:r>
                      <a:r>
                        <a:rPr lang="ru-RU" sz="3200" b="1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(грибы)</a:t>
                      </a:r>
                      <a:endParaRPr lang="ru-RU" sz="32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3200" b="1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Kinder</a:t>
                      </a:r>
                      <a:endParaRPr lang="ru-RU" sz="32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0" y="0"/>
            <a:ext cx="1219200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ru-RU" sz="4000" b="1" i="1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ea typeface="Times New Roman" pitchFamily="18" charset="0"/>
                <a:cs typeface="Arial" pitchFamily="34" charset="0"/>
              </a:rPr>
              <a:t>Закончи предложения: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0" y="0"/>
            <a:ext cx="12192000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ru-RU" sz="4000" b="1" i="1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ea typeface="Times New Roman" pitchFamily="18" charset="0"/>
                <a:cs typeface="Arial" pitchFamily="34" charset="0"/>
              </a:rPr>
              <a:t>Твой друг читает меню и спрашивает, что взять. Что бы ты ему ответил(а)?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0975" algn="l"/>
              </a:tabLst>
            </a:pPr>
            <a:r>
              <a:rPr kumimoji="0" lang="de-DE" sz="48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Times New Roman" pitchFamily="18" charset="0"/>
                <a:cs typeface="Arial" pitchFamily="34" charset="0"/>
              </a:rPr>
              <a:t>Heute gibt es Kartoffeln mit Fleisch und Reis mit Gemüse. Was nehmen wir?</a:t>
            </a:r>
            <a:endParaRPr kumimoji="0" lang="ru-RU" sz="48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lvl="0" algn="just">
              <a:buFontTx/>
              <a:buChar char="•"/>
              <a:tabLst>
                <a:tab pos="180975" algn="l"/>
              </a:tabLst>
            </a:pPr>
            <a:r>
              <a:rPr kumimoji="0" lang="de-DE" sz="48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Times New Roman" pitchFamily="18" charset="0"/>
                <a:cs typeface="Arial" pitchFamily="34" charset="0"/>
              </a:rPr>
              <a:t>Ich nehme Reis mit Gemüse. Ich esse keine Kartoffeln mit Fleisch.</a:t>
            </a:r>
          </a:p>
          <a:p>
            <a:pPr lvl="0" algn="just">
              <a:buFontTx/>
              <a:buChar char="•"/>
              <a:tabLst>
                <a:tab pos="180975" algn="l"/>
              </a:tabLst>
            </a:pPr>
            <a:r>
              <a:rPr lang="de-DE" sz="4800" b="1" i="1" dirty="0" smtClean="0">
                <a:solidFill>
                  <a:srgbClr val="008000"/>
                </a:solidFill>
              </a:rPr>
              <a:t>Heute gibt es Tee und Kaffee. Was nehmen wir?</a:t>
            </a:r>
          </a:p>
          <a:p>
            <a:pPr lvl="0" algn="just">
              <a:buFontTx/>
              <a:buChar char="•"/>
              <a:tabLst>
                <a:tab pos="180975" algn="l"/>
              </a:tabLst>
            </a:pPr>
            <a:r>
              <a:rPr kumimoji="0" lang="de-DE" sz="4800" b="1" i="1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ea typeface="Times New Roman" pitchFamily="18" charset="0"/>
                <a:cs typeface="Arial" pitchFamily="34" charset="0"/>
                <a:sym typeface="Symbol" pitchFamily="18" charset="2"/>
              </a:rPr>
              <a:t>Ich nehme Tee. Ich trinke keinen Kaffee.</a:t>
            </a:r>
            <a:endParaRPr kumimoji="0" lang="de-DE" sz="4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DE" sz="5400" b="1" i="1" dirty="0" smtClean="0"/>
              <a:t>Heute gibt es Makkaroni und Brötchen mit Wurst. Was nehmen wir?</a:t>
            </a:r>
            <a:endParaRPr lang="ru-RU" sz="5400" b="1" i="1" dirty="0" smtClean="0"/>
          </a:p>
          <a:p>
            <a:pPr>
              <a:buFont typeface="Arial" pitchFamily="34" charset="0"/>
              <a:buChar char="•"/>
            </a:pPr>
            <a:r>
              <a:rPr lang="de-DE" sz="5400" b="1" i="1" dirty="0" smtClean="0">
                <a:solidFill>
                  <a:srgbClr val="0000CC"/>
                </a:solidFill>
              </a:rPr>
              <a:t>Heute gibt es Schnitzel und Fisch. Was nehmen wir?</a:t>
            </a:r>
            <a:endParaRPr lang="ru-RU" sz="5400" b="1" i="1" dirty="0" smtClean="0">
              <a:solidFill>
                <a:srgbClr val="0000CC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de-DE" sz="5400" b="1" i="1" dirty="0" smtClean="0">
                <a:solidFill>
                  <a:srgbClr val="C00000"/>
                </a:solidFill>
              </a:rPr>
              <a:t>Heute gibt es Reis mit Fleisch und Broiler. Was nehmen wir?</a:t>
            </a:r>
            <a:endParaRPr lang="ru-RU" sz="5400" b="1" i="1" dirty="0" smtClean="0">
              <a:solidFill>
                <a:srgbClr val="C0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de-DE" sz="5400" b="1" i="1" dirty="0" smtClean="0">
                <a:solidFill>
                  <a:srgbClr val="008000"/>
                </a:solidFill>
              </a:rPr>
              <a:t>Heute gibt es Kaffee und Limonade. Was nehmen wir? </a:t>
            </a:r>
            <a:endParaRPr lang="ru-RU" sz="5400" b="1" i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1" name="Рисунок 10" descr="milch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558" y="531540"/>
            <a:ext cx="2394892" cy="2748776"/>
          </a:xfrm>
          <a:prstGeom prst="rect">
            <a:avLst/>
          </a:prstGeom>
        </p:spPr>
      </p:pic>
      <p:pic>
        <p:nvPicPr>
          <p:cNvPr id="14" name="Рисунок 13" descr="butter0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1487" y="565448"/>
            <a:ext cx="3964135" cy="2444452"/>
          </a:xfrm>
          <a:prstGeom prst="rect">
            <a:avLst/>
          </a:prstGeom>
        </p:spPr>
      </p:pic>
      <p:pic>
        <p:nvPicPr>
          <p:cNvPr id="20" name="Рисунок 19" descr="d17adf0400e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93567" y="3873624"/>
            <a:ext cx="3687823" cy="2184276"/>
          </a:xfrm>
          <a:prstGeom prst="rect">
            <a:avLst/>
          </a:prstGeom>
        </p:spPr>
      </p:pic>
      <p:pic>
        <p:nvPicPr>
          <p:cNvPr id="21" name="Picture 4" descr="C:\Documents and Settings\Владелец\Мои документы\Мои рисунки\0fbb14098817[1].png"/>
          <p:cNvPicPr>
            <a:picLocks noChangeAspect="1" noChangeArrowheads="1"/>
          </p:cNvPicPr>
          <p:nvPr/>
        </p:nvPicPr>
        <p:blipFill>
          <a:blip r:embed="rId6" cstate="email">
            <a:extLst/>
          </a:blip>
          <a:srcRect/>
          <a:stretch>
            <a:fillRect/>
          </a:stretch>
        </p:blipFill>
        <p:spPr bwMode="auto">
          <a:xfrm>
            <a:off x="598511" y="3693840"/>
            <a:ext cx="3282457" cy="2364060"/>
          </a:xfrm>
          <a:prstGeom prst="round2SameRect">
            <a:avLst>
              <a:gd name="adj1" fmla="val 50000"/>
              <a:gd name="adj2" fmla="val 0"/>
            </a:avLst>
          </a:prstGeom>
          <a:noFill/>
        </p:spPr>
      </p:pic>
      <p:pic>
        <p:nvPicPr>
          <p:cNvPr id="22" name="Рисунок 21" descr="wurst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471942" y="3752850"/>
            <a:ext cx="3024336" cy="2374104"/>
          </a:xfrm>
          <a:prstGeom prst="rect">
            <a:avLst/>
          </a:prstGeom>
        </p:spPr>
      </p:pic>
      <p:pic>
        <p:nvPicPr>
          <p:cNvPr id="23" name="Рисунок 22" descr="soup.png">
            <a:hlinkClick r:id="" action="ppaction://noaction">
              <a:snd r:embed="rId8" name="die_Suppe.wav"/>
            </a:hlinkClick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034338" y="361950"/>
            <a:ext cx="2762806" cy="281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0" y="117693"/>
            <a:ext cx="12192000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180975" algn="l"/>
              </a:tabLst>
            </a:pPr>
            <a:r>
              <a:rPr kumimoji="0" lang="de-DE" sz="54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Heute gibt es Gurken und Tomaten. Was nehmen wir?</a:t>
            </a:r>
            <a:endParaRPr kumimoji="0" lang="ru-RU" sz="54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180975" algn="l"/>
              </a:tabLst>
            </a:pPr>
            <a:r>
              <a:rPr kumimoji="0" lang="de-DE" sz="5400" b="1" i="1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Heute gibt es Cola und Mineralwasser. Was nehmen wir?</a:t>
            </a:r>
            <a:endParaRPr kumimoji="0" lang="ru-RU" sz="5400" b="1" i="1" u="none" strike="noStrike" cap="none" normalizeH="0" baseline="0" dirty="0" smtClean="0">
              <a:ln>
                <a:noFill/>
              </a:ln>
              <a:solidFill>
                <a:srgbClr val="0066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180975" algn="l"/>
              </a:tabLst>
            </a:pPr>
            <a:r>
              <a:rPr kumimoji="0" lang="de-DE" sz="5400" b="1" i="1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Heute gibt es Tee mit Zitrone und Kaffee mit Milch. Was nehmen wir?</a:t>
            </a:r>
            <a:endParaRPr kumimoji="0" lang="ru-RU" sz="5400" b="1" i="1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180975" algn="l"/>
              </a:tabLst>
            </a:pPr>
            <a:r>
              <a:rPr kumimoji="0" lang="de-DE" sz="54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Heute gibt es Butter und Margarine. Was nehmen wir?</a:t>
            </a:r>
            <a:endParaRPr kumimoji="0" lang="de-DE" sz="54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12192000" cy="513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ru-RU" sz="4000" b="1" i="1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ea typeface="Times New Roman" pitchFamily="18" charset="0"/>
                <a:cs typeface="Arial" pitchFamily="34" charset="0"/>
              </a:rPr>
              <a:t>Переведи</a:t>
            </a:r>
            <a:r>
              <a:rPr kumimoji="0" lang="de-DE" sz="4000" b="1" i="1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4000" b="1" i="1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ea typeface="Times New Roman" pitchFamily="18" charset="0"/>
                <a:cs typeface="Arial" pitchFamily="34" charset="0"/>
              </a:rPr>
              <a:t>тексты</a:t>
            </a:r>
            <a:r>
              <a:rPr kumimoji="0" lang="de-DE" sz="4000" b="1" i="1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ea typeface="Times New Roman" pitchFamily="18" charset="0"/>
                <a:cs typeface="Arial" pitchFamily="34" charset="0"/>
              </a:rPr>
              <a:t>.</a:t>
            </a:r>
            <a:endParaRPr kumimoji="0" lang="ru-RU" sz="4000" b="1" i="1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de-DE" sz="48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Im Kühlschrank</a:t>
            </a:r>
            <a:endParaRPr kumimoji="0" lang="ru-RU" sz="48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de-DE" sz="4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</a:t>
            </a:r>
            <a:r>
              <a:rPr kumimoji="0" lang="de-DE" sz="48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Der Kühlschrank steht rechts in der Küche. Oben liegen Butter, Käse, Eier und Fisch. Dort liegt auch Fleisch. Unten liegt das Gemüse. Milch und Limonade stehen auch im Kühlschrank.</a:t>
            </a:r>
            <a:endParaRPr kumimoji="0" lang="de-DE" sz="4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1"/>
          <p:cNvSpPr>
            <a:spLocks noChangeArrowheads="1"/>
          </p:cNvSpPr>
          <p:nvPr/>
        </p:nvSpPr>
        <p:spPr bwMode="auto">
          <a:xfrm>
            <a:off x="0" y="428604"/>
            <a:ext cx="12192000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de-DE" sz="54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Puppentheater</a:t>
            </a:r>
            <a:endParaRPr kumimoji="0" lang="ru-RU" sz="54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de-DE" sz="5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Die Kinder spielen Puppentheater. Die Puppen sitzen am Tisch, essen Brot mit Butter und trinken Tee mit Zucker.</a:t>
            </a:r>
            <a:endParaRPr kumimoji="0" lang="de-DE" sz="54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0" y="2132856"/>
            <a:ext cx="1219200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1" i="1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Рисунки взяты с сайта</a:t>
            </a:r>
            <a:endParaRPr kumimoji="0" lang="ru-RU" sz="4800" b="0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b="1" i="1" u="none" strike="noStrike" cap="none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3"/>
              </a:rPr>
              <a:t>http://kira-scrap.ru/index/katalog/0-21</a:t>
            </a:r>
            <a:endParaRPr kumimoji="0" lang="en-US" sz="4800" b="0" i="0" u="none" strike="noStrike" cap="none" normalizeH="0" baseline="0" dirty="0" smtClean="0">
              <a:ln>
                <a:noFill/>
              </a:ln>
              <a:solidFill>
                <a:srgbClr val="0033CC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1" name="Рисунок 10" descr="milch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558" y="531540"/>
            <a:ext cx="2394892" cy="2748776"/>
          </a:xfrm>
          <a:prstGeom prst="rect">
            <a:avLst/>
          </a:prstGeom>
        </p:spPr>
      </p:pic>
      <p:pic>
        <p:nvPicPr>
          <p:cNvPr id="14" name="Рисунок 13" descr="butter0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1487" y="565448"/>
            <a:ext cx="3964135" cy="2444452"/>
          </a:xfrm>
          <a:prstGeom prst="rect">
            <a:avLst/>
          </a:prstGeom>
        </p:spPr>
      </p:pic>
      <p:pic>
        <p:nvPicPr>
          <p:cNvPr id="20" name="Рисунок 19" descr="d17adf0400e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93567" y="3873624"/>
            <a:ext cx="3687823" cy="2184276"/>
          </a:xfrm>
          <a:prstGeom prst="rect">
            <a:avLst/>
          </a:prstGeom>
        </p:spPr>
      </p:pic>
      <p:pic>
        <p:nvPicPr>
          <p:cNvPr id="21" name="Picture 4" descr="C:\Documents and Settings\Владелец\Мои документы\Мои рисунки\0fbb14098817[1].png"/>
          <p:cNvPicPr>
            <a:picLocks noChangeAspect="1" noChangeArrowheads="1"/>
          </p:cNvPicPr>
          <p:nvPr/>
        </p:nvPicPr>
        <p:blipFill>
          <a:blip r:embed="rId6" cstate="email">
            <a:extLst/>
          </a:blip>
          <a:srcRect/>
          <a:stretch>
            <a:fillRect/>
          </a:stretch>
        </p:blipFill>
        <p:spPr bwMode="auto">
          <a:xfrm>
            <a:off x="598511" y="3693840"/>
            <a:ext cx="3282457" cy="2364060"/>
          </a:xfrm>
          <a:prstGeom prst="round2SameRect">
            <a:avLst>
              <a:gd name="adj1" fmla="val 50000"/>
              <a:gd name="adj2" fmla="val 0"/>
            </a:avLst>
          </a:prstGeom>
          <a:noFill/>
        </p:spPr>
      </p:pic>
      <p:pic>
        <p:nvPicPr>
          <p:cNvPr id="23" name="Рисунок 22" descr="soup.png">
            <a:hlinkClick r:id="" action="ppaction://noaction">
              <a:snd r:embed="rId7" name="die_Suppe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034338" y="361950"/>
            <a:ext cx="2762806" cy="281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9" name="die_Wurst.wav">
            <a:hlinkClick r:id="" action="ppaction://media"/>
          </p:cNvPr>
          <p:cNvPicPr>
            <a:picLocks noRot="1" noChangeAspect="1"/>
          </p:cNvPicPr>
          <p:nvPr>
            <a:wavAudioFile r:embed="rId1" name="die_Wurst.wav"/>
          </p:nvPr>
        </p:nvPicPr>
        <p:blipFill>
          <a:blip r:embed="rId4"/>
          <a:stretch>
            <a:fillRect/>
          </a:stretch>
        </p:blipFill>
        <p:spPr>
          <a:xfrm>
            <a:off x="12877800" y="2362200"/>
            <a:ext cx="304800" cy="304800"/>
          </a:xfrm>
          <a:prstGeom prst="rect">
            <a:avLst/>
          </a:prstGeom>
        </p:spPr>
      </p:pic>
      <p:pic>
        <p:nvPicPr>
          <p:cNvPr id="10" name="Рисунок 9" descr="wurs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471942" y="3752850"/>
            <a:ext cx="3024336" cy="2374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1" name="Рисунок 10" descr="milch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558" y="531540"/>
            <a:ext cx="2394892" cy="2748776"/>
          </a:xfrm>
          <a:prstGeom prst="rect">
            <a:avLst/>
          </a:prstGeom>
        </p:spPr>
      </p:pic>
      <p:pic>
        <p:nvPicPr>
          <p:cNvPr id="14" name="Рисунок 13" descr="butter0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1487" y="565448"/>
            <a:ext cx="3964135" cy="2444452"/>
          </a:xfrm>
          <a:prstGeom prst="rect">
            <a:avLst/>
          </a:prstGeom>
        </p:spPr>
      </p:pic>
      <p:pic>
        <p:nvPicPr>
          <p:cNvPr id="20" name="Рисунок 19" descr="d17adf0400e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93567" y="3873624"/>
            <a:ext cx="3687823" cy="2184276"/>
          </a:xfrm>
          <a:prstGeom prst="rect">
            <a:avLst/>
          </a:prstGeom>
        </p:spPr>
      </p:pic>
      <p:pic>
        <p:nvPicPr>
          <p:cNvPr id="21" name="Picture 4" descr="C:\Documents and Settings\Владелец\Мои документы\Мои рисунки\0fbb14098817[1].png"/>
          <p:cNvPicPr>
            <a:picLocks noChangeAspect="1" noChangeArrowheads="1"/>
          </p:cNvPicPr>
          <p:nvPr/>
        </p:nvPicPr>
        <p:blipFill>
          <a:blip r:embed="rId6" cstate="email">
            <a:extLst/>
          </a:blip>
          <a:srcRect/>
          <a:stretch>
            <a:fillRect/>
          </a:stretch>
        </p:blipFill>
        <p:spPr bwMode="auto">
          <a:xfrm>
            <a:off x="598511" y="3693840"/>
            <a:ext cx="3282457" cy="2364060"/>
          </a:xfrm>
          <a:prstGeom prst="round2SameRect">
            <a:avLst>
              <a:gd name="adj1" fmla="val 50000"/>
              <a:gd name="adj2" fmla="val 0"/>
            </a:avLst>
          </a:prstGeom>
          <a:noFill/>
        </p:spPr>
      </p:pic>
      <p:pic>
        <p:nvPicPr>
          <p:cNvPr id="22" name="Рисунок 21" descr="wurst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471942" y="3752850"/>
            <a:ext cx="3024336" cy="2374104"/>
          </a:xfrm>
          <a:prstGeom prst="rect">
            <a:avLst/>
          </a:prstGeom>
        </p:spPr>
      </p:pic>
      <p:pic>
        <p:nvPicPr>
          <p:cNvPr id="23" name="Рисунок 22" descr="soup.png">
            <a:hlinkClick r:id="" action="ppaction://noaction">
              <a:snd r:embed="rId8" name="die_Suppe.wav"/>
            </a:hlinkClick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034338" y="361950"/>
            <a:ext cx="2762806" cy="281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4" name="Рисунок 13" descr="butter0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1487" y="565448"/>
            <a:ext cx="3964135" cy="2444452"/>
          </a:xfrm>
          <a:prstGeom prst="rect">
            <a:avLst/>
          </a:prstGeom>
        </p:spPr>
      </p:pic>
      <p:pic>
        <p:nvPicPr>
          <p:cNvPr id="20" name="Рисунок 19" descr="d17adf0400e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93567" y="3873624"/>
            <a:ext cx="3687823" cy="2184276"/>
          </a:xfrm>
          <a:prstGeom prst="rect">
            <a:avLst/>
          </a:prstGeom>
        </p:spPr>
      </p:pic>
      <p:pic>
        <p:nvPicPr>
          <p:cNvPr id="21" name="Picture 4" descr="C:\Documents and Settings\Владелец\Мои документы\Мои рисунки\0fbb14098817[1].png"/>
          <p:cNvPicPr>
            <a:picLocks noChangeAspect="1" noChangeArrowheads="1"/>
          </p:cNvPicPr>
          <p:nvPr/>
        </p:nvPicPr>
        <p:blipFill>
          <a:blip r:embed="rId5" cstate="email">
            <a:extLst/>
          </a:blip>
          <a:srcRect/>
          <a:stretch>
            <a:fillRect/>
          </a:stretch>
        </p:blipFill>
        <p:spPr bwMode="auto">
          <a:xfrm>
            <a:off x="598511" y="3693840"/>
            <a:ext cx="3282457" cy="2364060"/>
          </a:xfrm>
          <a:prstGeom prst="round2SameRect">
            <a:avLst>
              <a:gd name="adj1" fmla="val 50000"/>
              <a:gd name="adj2" fmla="val 0"/>
            </a:avLst>
          </a:prstGeom>
          <a:noFill/>
        </p:spPr>
      </p:pic>
      <p:pic>
        <p:nvPicPr>
          <p:cNvPr id="22" name="Рисунок 21" descr="wurst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471942" y="3752850"/>
            <a:ext cx="3024336" cy="2374104"/>
          </a:xfrm>
          <a:prstGeom prst="rect">
            <a:avLst/>
          </a:prstGeom>
        </p:spPr>
      </p:pic>
      <p:pic>
        <p:nvPicPr>
          <p:cNvPr id="23" name="Рисунок 22" descr="soup.png">
            <a:hlinkClick r:id="" action="ppaction://noaction">
              <a:snd r:embed="rId7" name="die_Suppe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034338" y="361950"/>
            <a:ext cx="2762806" cy="281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9" name="dieMilch.wav">
            <a:hlinkClick r:id="" action="ppaction://media"/>
          </p:cNvPr>
          <p:cNvPicPr>
            <a:picLocks noRot="1" noChangeAspect="1"/>
          </p:cNvPicPr>
          <p:nvPr>
            <a:wavAudioFile r:embed="rId1" name="dieMilch.wav"/>
          </p:nvPr>
        </p:nvPicPr>
        <p:blipFill>
          <a:blip r:embed="rId4"/>
          <a:stretch>
            <a:fillRect/>
          </a:stretch>
        </p:blipFill>
        <p:spPr>
          <a:xfrm>
            <a:off x="12877800" y="2419350"/>
            <a:ext cx="304800" cy="304800"/>
          </a:xfrm>
          <a:prstGeom prst="rect">
            <a:avLst/>
          </a:prstGeom>
        </p:spPr>
      </p:pic>
      <p:pic>
        <p:nvPicPr>
          <p:cNvPr id="10" name="Рисунок 9" descr="milch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4558" y="531540"/>
            <a:ext cx="2394892" cy="27487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" name="Рисунок 39" descr="d17adf0400ee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751612" y="1111374"/>
            <a:ext cx="3039368" cy="1800200"/>
          </a:xfrm>
          <a:prstGeom prst="rect">
            <a:avLst/>
          </a:prstGeom>
        </p:spPr>
      </p:pic>
      <p:sp>
        <p:nvSpPr>
          <p:cNvPr id="41" name="Rectangle 1"/>
          <p:cNvSpPr>
            <a:spLocks noChangeArrowheads="1"/>
          </p:cNvSpPr>
          <p:nvPr/>
        </p:nvSpPr>
        <p:spPr bwMode="auto">
          <a:xfrm>
            <a:off x="0" y="0"/>
            <a:ext cx="374441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Torte</a:t>
            </a:r>
            <a:endParaRPr lang="en-US" altLang="ru-RU" sz="5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43" name="Rectangle 1"/>
          <p:cNvSpPr>
            <a:spLocks noChangeArrowheads="1"/>
          </p:cNvSpPr>
          <p:nvPr/>
        </p:nvSpPr>
        <p:spPr bwMode="auto">
          <a:xfrm>
            <a:off x="4381228" y="0"/>
            <a:ext cx="367240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</a:t>
            </a:r>
            <a:r>
              <a:rPr lang="en-US" altLang="ru-RU" sz="5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Pizza</a:t>
            </a: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8382844" y="0"/>
            <a:ext cx="348530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Wurst</a:t>
            </a:r>
            <a:endParaRPr lang="en-US" altLang="ru-RU" sz="5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19" name="Picture 4" descr="C:\Documents and Settings\Владелец\Мои документы\Мои рисунки\0fbb14098817[1].png"/>
          <p:cNvPicPr>
            <a:picLocks noChangeAspect="1" noChangeArrowheads="1"/>
          </p:cNvPicPr>
          <p:nvPr/>
        </p:nvPicPr>
        <p:blipFill>
          <a:blip r:embed="rId10" cstate="email">
            <a:extLst/>
          </a:blip>
          <a:srcRect/>
          <a:stretch>
            <a:fillRect/>
          </a:stretch>
        </p:blipFill>
        <p:spPr bwMode="auto">
          <a:xfrm>
            <a:off x="696888" y="1064940"/>
            <a:ext cx="2808312" cy="2022576"/>
          </a:xfrm>
          <a:prstGeom prst="round2SameRect">
            <a:avLst>
              <a:gd name="adj1" fmla="val 50000"/>
              <a:gd name="adj2" fmla="val 0"/>
            </a:avLst>
          </a:prstGeom>
          <a:noFill/>
        </p:spPr>
      </p:pic>
      <p:pic>
        <p:nvPicPr>
          <p:cNvPr id="20" name="Рисунок 19" descr="wurst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453736" y="895350"/>
            <a:ext cx="3024336" cy="2374104"/>
          </a:xfrm>
          <a:prstGeom prst="rect">
            <a:avLst/>
          </a:prstGeom>
        </p:spPr>
      </p:pic>
      <p:pic>
        <p:nvPicPr>
          <p:cNvPr id="23" name="Рисунок 22" descr="milch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065684" y="4264545"/>
            <a:ext cx="1944216" cy="2231505"/>
          </a:xfrm>
          <a:prstGeom prst="rect">
            <a:avLst/>
          </a:prstGeom>
        </p:spPr>
      </p:pic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0" y="3210520"/>
            <a:ext cx="3810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Milch</a:t>
            </a:r>
            <a:endParaRPr lang="en-US" altLang="ru-RU" sz="5400" b="1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25" name="Rectangle 1"/>
          <p:cNvSpPr>
            <a:spLocks noChangeArrowheads="1"/>
          </p:cNvSpPr>
          <p:nvPr/>
        </p:nvSpPr>
        <p:spPr bwMode="auto">
          <a:xfrm>
            <a:off x="4052342" y="3229570"/>
            <a:ext cx="367240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Butter</a:t>
            </a:r>
            <a:endParaRPr lang="en-US" altLang="ru-RU" sz="5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26" name="Рисунок 25" descr="butter00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440137" y="4365526"/>
            <a:ext cx="3269683" cy="2016224"/>
          </a:xfrm>
          <a:prstGeom prst="rect">
            <a:avLst/>
          </a:prstGeom>
        </p:spPr>
      </p:pic>
      <p:sp>
        <p:nvSpPr>
          <p:cNvPr id="27" name="Rectangle 1"/>
          <p:cNvSpPr>
            <a:spLocks noChangeArrowheads="1"/>
          </p:cNvSpPr>
          <p:nvPr/>
        </p:nvSpPr>
        <p:spPr bwMode="auto">
          <a:xfrm>
            <a:off x="8184232" y="3286720"/>
            <a:ext cx="400776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Suppe</a:t>
            </a:r>
            <a:endParaRPr lang="en-US" altLang="ru-RU" sz="5400" b="1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28" name="Рисунок 27" descr="soup.png">
            <a:hlinkClick r:id="" action="ppaction://noaction">
              <a:snd r:embed="rId8" name="die_Suppe.wav"/>
            </a:hlinkClick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8815092" y="4233490"/>
            <a:ext cx="2296116" cy="2343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eTor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e_Pizz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e_Wur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eMil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ieBut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e_Sup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3" grpId="0"/>
      <p:bldP spid="18" grpId="0"/>
      <p:bldP spid="24" grpId="0"/>
      <p:bldP spid="25" grpId="0"/>
      <p:bldP spid="2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1" name="Рисунок 10" descr="milch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558" y="531540"/>
            <a:ext cx="2394892" cy="2748776"/>
          </a:xfrm>
          <a:prstGeom prst="rect">
            <a:avLst/>
          </a:prstGeom>
        </p:spPr>
      </p:pic>
      <p:pic>
        <p:nvPicPr>
          <p:cNvPr id="14" name="Рисунок 13" descr="butter0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1487" y="565448"/>
            <a:ext cx="3964135" cy="2444452"/>
          </a:xfrm>
          <a:prstGeom prst="rect">
            <a:avLst/>
          </a:prstGeom>
        </p:spPr>
      </p:pic>
      <p:pic>
        <p:nvPicPr>
          <p:cNvPr id="20" name="Рисунок 19" descr="d17adf0400e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93567" y="3873624"/>
            <a:ext cx="3687823" cy="2184276"/>
          </a:xfrm>
          <a:prstGeom prst="rect">
            <a:avLst/>
          </a:prstGeom>
        </p:spPr>
      </p:pic>
      <p:pic>
        <p:nvPicPr>
          <p:cNvPr id="21" name="Picture 4" descr="C:\Documents and Settings\Владелец\Мои документы\Мои рисунки\0fbb14098817[1].png"/>
          <p:cNvPicPr>
            <a:picLocks noChangeAspect="1" noChangeArrowheads="1"/>
          </p:cNvPicPr>
          <p:nvPr/>
        </p:nvPicPr>
        <p:blipFill>
          <a:blip r:embed="rId6" cstate="email">
            <a:extLst/>
          </a:blip>
          <a:srcRect/>
          <a:stretch>
            <a:fillRect/>
          </a:stretch>
        </p:blipFill>
        <p:spPr bwMode="auto">
          <a:xfrm>
            <a:off x="598511" y="3693840"/>
            <a:ext cx="3282457" cy="2364060"/>
          </a:xfrm>
          <a:prstGeom prst="round2SameRect">
            <a:avLst>
              <a:gd name="adj1" fmla="val 50000"/>
              <a:gd name="adj2" fmla="val 0"/>
            </a:avLst>
          </a:prstGeom>
          <a:noFill/>
        </p:spPr>
      </p:pic>
      <p:pic>
        <p:nvPicPr>
          <p:cNvPr id="22" name="Рисунок 21" descr="wurst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471942" y="3752850"/>
            <a:ext cx="3024336" cy="2374104"/>
          </a:xfrm>
          <a:prstGeom prst="rect">
            <a:avLst/>
          </a:prstGeom>
        </p:spPr>
      </p:pic>
      <p:pic>
        <p:nvPicPr>
          <p:cNvPr id="23" name="Рисунок 22" descr="soup.png">
            <a:hlinkClick r:id="" action="ppaction://noaction">
              <a:snd r:embed="rId8" name="die_Suppe.wav"/>
            </a:hlinkClick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034338" y="361950"/>
            <a:ext cx="2762806" cy="281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1" name="Рисунок 10" descr="milch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558" y="531540"/>
            <a:ext cx="2394892" cy="2748776"/>
          </a:xfrm>
          <a:prstGeom prst="rect">
            <a:avLst/>
          </a:prstGeom>
        </p:spPr>
      </p:pic>
      <p:pic>
        <p:nvPicPr>
          <p:cNvPr id="14" name="Рисунок 13" descr="butter0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1487" y="565448"/>
            <a:ext cx="3964135" cy="2444452"/>
          </a:xfrm>
          <a:prstGeom prst="rect">
            <a:avLst/>
          </a:prstGeom>
        </p:spPr>
      </p:pic>
      <p:pic>
        <p:nvPicPr>
          <p:cNvPr id="20" name="Рисунок 19" descr="d17adf0400e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93567" y="3873624"/>
            <a:ext cx="3687823" cy="2184276"/>
          </a:xfrm>
          <a:prstGeom prst="rect">
            <a:avLst/>
          </a:prstGeom>
        </p:spPr>
      </p:pic>
      <p:pic>
        <p:nvPicPr>
          <p:cNvPr id="22" name="Рисунок 21" descr="wurst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471942" y="3752850"/>
            <a:ext cx="3024336" cy="2374104"/>
          </a:xfrm>
          <a:prstGeom prst="rect">
            <a:avLst/>
          </a:prstGeom>
        </p:spPr>
      </p:pic>
      <p:pic>
        <p:nvPicPr>
          <p:cNvPr id="23" name="Рисунок 22" descr="soup.png">
            <a:hlinkClick r:id="" action="ppaction://noaction">
              <a:snd r:embed="rId7" name="die_Suppe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034338" y="361950"/>
            <a:ext cx="2762806" cy="281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9" name="dieTorte.wav">
            <a:hlinkClick r:id="" action="ppaction://media"/>
          </p:cNvPr>
          <p:cNvPicPr>
            <a:picLocks noRot="1" noChangeAspect="1"/>
          </p:cNvPicPr>
          <p:nvPr>
            <a:wavAudioFile r:embed="rId1" name="dieTorte.wav"/>
          </p:nvPr>
        </p:nvPicPr>
        <p:blipFill>
          <a:blip r:embed="rId4"/>
          <a:stretch>
            <a:fillRect/>
          </a:stretch>
        </p:blipFill>
        <p:spPr>
          <a:xfrm>
            <a:off x="12687300" y="2152650"/>
            <a:ext cx="304800" cy="304800"/>
          </a:xfrm>
          <a:prstGeom prst="rect">
            <a:avLst/>
          </a:prstGeom>
        </p:spPr>
      </p:pic>
      <p:pic>
        <p:nvPicPr>
          <p:cNvPr id="10" name="Picture 4" descr="C:\Documents and Settings\Владелец\Мои документы\Мои рисунки\0fbb14098817[1].png"/>
          <p:cNvPicPr>
            <a:picLocks noChangeAspect="1" noChangeArrowheads="1"/>
          </p:cNvPicPr>
          <p:nvPr/>
        </p:nvPicPr>
        <p:blipFill>
          <a:blip r:embed="rId5" cstate="email">
            <a:extLst/>
          </a:blip>
          <a:srcRect/>
          <a:stretch>
            <a:fillRect/>
          </a:stretch>
        </p:blipFill>
        <p:spPr bwMode="auto">
          <a:xfrm>
            <a:off x="598511" y="3693840"/>
            <a:ext cx="3282457" cy="2364060"/>
          </a:xfrm>
          <a:prstGeom prst="round2SameRect">
            <a:avLst>
              <a:gd name="adj1" fmla="val 50000"/>
              <a:gd name="adj2" fmla="val 0"/>
            </a:avLst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1" name="Рисунок 10" descr="milch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558" y="531540"/>
            <a:ext cx="2394892" cy="2748776"/>
          </a:xfrm>
          <a:prstGeom prst="rect">
            <a:avLst/>
          </a:prstGeom>
        </p:spPr>
      </p:pic>
      <p:pic>
        <p:nvPicPr>
          <p:cNvPr id="14" name="Рисунок 13" descr="butter0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1487" y="565448"/>
            <a:ext cx="3964135" cy="2444452"/>
          </a:xfrm>
          <a:prstGeom prst="rect">
            <a:avLst/>
          </a:prstGeom>
        </p:spPr>
      </p:pic>
      <p:pic>
        <p:nvPicPr>
          <p:cNvPr id="20" name="Рисунок 19" descr="d17adf0400e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93567" y="3873624"/>
            <a:ext cx="3687823" cy="2184276"/>
          </a:xfrm>
          <a:prstGeom prst="rect">
            <a:avLst/>
          </a:prstGeom>
        </p:spPr>
      </p:pic>
      <p:pic>
        <p:nvPicPr>
          <p:cNvPr id="21" name="Picture 4" descr="C:\Documents and Settings\Владелец\Мои документы\Мои рисунки\0fbb14098817[1].png"/>
          <p:cNvPicPr>
            <a:picLocks noChangeAspect="1" noChangeArrowheads="1"/>
          </p:cNvPicPr>
          <p:nvPr/>
        </p:nvPicPr>
        <p:blipFill>
          <a:blip r:embed="rId6" cstate="email">
            <a:extLst/>
          </a:blip>
          <a:srcRect/>
          <a:stretch>
            <a:fillRect/>
          </a:stretch>
        </p:blipFill>
        <p:spPr bwMode="auto">
          <a:xfrm>
            <a:off x="598511" y="3693840"/>
            <a:ext cx="3282457" cy="2364060"/>
          </a:xfrm>
          <a:prstGeom prst="round2SameRect">
            <a:avLst>
              <a:gd name="adj1" fmla="val 50000"/>
              <a:gd name="adj2" fmla="val 0"/>
            </a:avLst>
          </a:prstGeom>
          <a:noFill/>
        </p:spPr>
      </p:pic>
      <p:pic>
        <p:nvPicPr>
          <p:cNvPr id="22" name="Рисунок 21" descr="wurst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471942" y="3752850"/>
            <a:ext cx="3024336" cy="2374104"/>
          </a:xfrm>
          <a:prstGeom prst="rect">
            <a:avLst/>
          </a:prstGeom>
        </p:spPr>
      </p:pic>
      <p:pic>
        <p:nvPicPr>
          <p:cNvPr id="23" name="Рисунок 22" descr="soup.png">
            <a:hlinkClick r:id="" action="ppaction://noaction">
              <a:snd r:embed="rId8" name="die_Suppe.wav"/>
            </a:hlinkClick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034338" y="361950"/>
            <a:ext cx="2762806" cy="281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1" name="Рисунок 10" descr="milch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558" y="531540"/>
            <a:ext cx="2394892" cy="2748776"/>
          </a:xfrm>
          <a:prstGeom prst="rect">
            <a:avLst/>
          </a:prstGeom>
        </p:spPr>
      </p:pic>
      <p:pic>
        <p:nvPicPr>
          <p:cNvPr id="14" name="Рисунок 13" descr="butter0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1487" y="565448"/>
            <a:ext cx="3964135" cy="2444452"/>
          </a:xfrm>
          <a:prstGeom prst="rect">
            <a:avLst/>
          </a:prstGeom>
        </p:spPr>
      </p:pic>
      <p:pic>
        <p:nvPicPr>
          <p:cNvPr id="20" name="Рисунок 19" descr="d17adf0400e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93567" y="3873624"/>
            <a:ext cx="3687823" cy="2184276"/>
          </a:xfrm>
          <a:prstGeom prst="rect">
            <a:avLst/>
          </a:prstGeom>
        </p:spPr>
      </p:pic>
      <p:pic>
        <p:nvPicPr>
          <p:cNvPr id="21" name="Picture 4" descr="C:\Documents and Settings\Владелец\Мои документы\Мои рисунки\0fbb14098817[1].png"/>
          <p:cNvPicPr>
            <a:picLocks noChangeAspect="1" noChangeArrowheads="1"/>
          </p:cNvPicPr>
          <p:nvPr/>
        </p:nvPicPr>
        <p:blipFill>
          <a:blip r:embed="rId6" cstate="email">
            <a:extLst/>
          </a:blip>
          <a:srcRect/>
          <a:stretch>
            <a:fillRect/>
          </a:stretch>
        </p:blipFill>
        <p:spPr bwMode="auto">
          <a:xfrm>
            <a:off x="598511" y="3693840"/>
            <a:ext cx="3282457" cy="2364060"/>
          </a:xfrm>
          <a:prstGeom prst="round2SameRect">
            <a:avLst>
              <a:gd name="adj1" fmla="val 50000"/>
              <a:gd name="adj2" fmla="val 0"/>
            </a:avLst>
          </a:prstGeom>
          <a:noFill/>
        </p:spPr>
      </p:pic>
      <p:pic>
        <p:nvPicPr>
          <p:cNvPr id="22" name="Рисунок 21" descr="wurst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471942" y="3752850"/>
            <a:ext cx="3024336" cy="2374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0" name="die_Suppe.wav">
            <a:hlinkClick r:id="" action="ppaction://media"/>
          </p:cNvPr>
          <p:cNvPicPr>
            <a:picLocks noRot="1" noChangeAspect="1"/>
          </p:cNvPicPr>
          <p:nvPr>
            <a:wavAudioFile r:embed="rId1" name="die_Suppe.wav"/>
          </p:nvPr>
        </p:nvPicPr>
        <p:blipFill>
          <a:blip r:embed="rId4"/>
          <a:stretch>
            <a:fillRect/>
          </a:stretch>
        </p:blipFill>
        <p:spPr>
          <a:xfrm>
            <a:off x="12744450" y="2514600"/>
            <a:ext cx="304800" cy="304800"/>
          </a:xfrm>
          <a:prstGeom prst="rect">
            <a:avLst/>
          </a:prstGeom>
        </p:spPr>
      </p:pic>
      <p:pic>
        <p:nvPicPr>
          <p:cNvPr id="12" name="Рисунок 11" descr="soup.png">
            <a:hlinkClick r:id="" action="ppaction://noaction">
              <a:snd r:embed="rId1" name="die_Suppe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34338" y="361950"/>
            <a:ext cx="2762806" cy="281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1" name="Рисунок 10" descr="milch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558" y="531540"/>
            <a:ext cx="2394892" cy="2748776"/>
          </a:xfrm>
          <a:prstGeom prst="rect">
            <a:avLst/>
          </a:prstGeom>
        </p:spPr>
      </p:pic>
      <p:pic>
        <p:nvPicPr>
          <p:cNvPr id="14" name="Рисунок 13" descr="butter0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1487" y="565448"/>
            <a:ext cx="3964135" cy="2444452"/>
          </a:xfrm>
          <a:prstGeom prst="rect">
            <a:avLst/>
          </a:prstGeom>
        </p:spPr>
      </p:pic>
      <p:pic>
        <p:nvPicPr>
          <p:cNvPr id="20" name="Рисунок 19" descr="d17adf0400e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93567" y="3873624"/>
            <a:ext cx="3687823" cy="2184276"/>
          </a:xfrm>
          <a:prstGeom prst="rect">
            <a:avLst/>
          </a:prstGeom>
        </p:spPr>
      </p:pic>
      <p:pic>
        <p:nvPicPr>
          <p:cNvPr id="21" name="Picture 4" descr="C:\Documents and Settings\Владелец\Мои документы\Мои рисунки\0fbb14098817[1].png"/>
          <p:cNvPicPr>
            <a:picLocks noChangeAspect="1" noChangeArrowheads="1"/>
          </p:cNvPicPr>
          <p:nvPr/>
        </p:nvPicPr>
        <p:blipFill>
          <a:blip r:embed="rId6" cstate="email">
            <a:extLst/>
          </a:blip>
          <a:srcRect/>
          <a:stretch>
            <a:fillRect/>
          </a:stretch>
        </p:blipFill>
        <p:spPr bwMode="auto">
          <a:xfrm>
            <a:off x="598511" y="3693840"/>
            <a:ext cx="3282457" cy="2364060"/>
          </a:xfrm>
          <a:prstGeom prst="round2SameRect">
            <a:avLst>
              <a:gd name="adj1" fmla="val 50000"/>
              <a:gd name="adj2" fmla="val 0"/>
            </a:avLst>
          </a:prstGeom>
          <a:noFill/>
        </p:spPr>
      </p:pic>
      <p:pic>
        <p:nvPicPr>
          <p:cNvPr id="22" name="Рисунок 21" descr="wurst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471942" y="3752850"/>
            <a:ext cx="3024336" cy="2374104"/>
          </a:xfrm>
          <a:prstGeom prst="rect">
            <a:avLst/>
          </a:prstGeom>
        </p:spPr>
      </p:pic>
      <p:pic>
        <p:nvPicPr>
          <p:cNvPr id="23" name="Рисунок 22" descr="soup.png">
            <a:hlinkClick r:id="" action="ppaction://noaction">
              <a:snd r:embed="rId8" name="die_Suppe.wav"/>
            </a:hlinkClick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034338" y="361950"/>
            <a:ext cx="2762806" cy="281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1" name="Рисунок 10" descr="milch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558" y="531540"/>
            <a:ext cx="2394892" cy="2748776"/>
          </a:xfrm>
          <a:prstGeom prst="rect">
            <a:avLst/>
          </a:prstGeom>
        </p:spPr>
      </p:pic>
      <p:pic>
        <p:nvPicPr>
          <p:cNvPr id="14" name="Рисунок 13" descr="butter0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1487" y="565448"/>
            <a:ext cx="3964135" cy="2444452"/>
          </a:xfrm>
          <a:prstGeom prst="rect">
            <a:avLst/>
          </a:prstGeom>
        </p:spPr>
      </p:pic>
      <p:pic>
        <p:nvPicPr>
          <p:cNvPr id="21" name="Picture 4" descr="C:\Documents and Settings\Владелец\Мои документы\Мои рисунки\0fbb14098817[1].png"/>
          <p:cNvPicPr>
            <a:picLocks noChangeAspect="1" noChangeArrowheads="1"/>
          </p:cNvPicPr>
          <p:nvPr/>
        </p:nvPicPr>
        <p:blipFill>
          <a:blip r:embed="rId5" cstate="email">
            <a:extLst/>
          </a:blip>
          <a:srcRect/>
          <a:stretch>
            <a:fillRect/>
          </a:stretch>
        </p:blipFill>
        <p:spPr bwMode="auto">
          <a:xfrm>
            <a:off x="598511" y="3693840"/>
            <a:ext cx="3282457" cy="2364060"/>
          </a:xfrm>
          <a:prstGeom prst="round2SameRect">
            <a:avLst>
              <a:gd name="adj1" fmla="val 50000"/>
              <a:gd name="adj2" fmla="val 0"/>
            </a:avLst>
          </a:prstGeom>
          <a:noFill/>
        </p:spPr>
      </p:pic>
      <p:pic>
        <p:nvPicPr>
          <p:cNvPr id="22" name="Рисунок 21" descr="wurst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471942" y="3752850"/>
            <a:ext cx="3024336" cy="2374104"/>
          </a:xfrm>
          <a:prstGeom prst="rect">
            <a:avLst/>
          </a:prstGeom>
        </p:spPr>
      </p:pic>
      <p:pic>
        <p:nvPicPr>
          <p:cNvPr id="23" name="Рисунок 22" descr="soup.png">
            <a:hlinkClick r:id="" action="ppaction://noaction">
              <a:snd r:embed="rId7" name="die_Suppe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034338" y="361950"/>
            <a:ext cx="2762806" cy="281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20" name="Рисунок 19" descr="d17adf0400e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93567" y="3873624"/>
            <a:ext cx="3687823" cy="2184276"/>
          </a:xfrm>
          <a:prstGeom prst="rect">
            <a:avLst/>
          </a:prstGeom>
        </p:spPr>
      </p:pic>
      <p:pic>
        <p:nvPicPr>
          <p:cNvPr id="10" name="die_Pizza.wav">
            <a:hlinkClick r:id="" action="ppaction://media"/>
          </p:cNvPr>
          <p:cNvPicPr>
            <a:picLocks noRot="1" noChangeAspect="1"/>
          </p:cNvPicPr>
          <p:nvPr>
            <a:wavAudioFile r:embed="rId1" name="die_Pizza.wav"/>
          </p:nvPr>
        </p:nvPicPr>
        <p:blipFill>
          <a:blip r:embed="rId5"/>
          <a:stretch>
            <a:fillRect/>
          </a:stretch>
        </p:blipFill>
        <p:spPr>
          <a:xfrm>
            <a:off x="12744450" y="25527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4" name="Рисунок 3" descr="goroh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665212"/>
            <a:ext cx="3725303" cy="2382788"/>
          </a:xfrm>
          <a:prstGeom prst="rect">
            <a:avLst/>
          </a:prstGeom>
        </p:spPr>
      </p:pic>
      <p:pic>
        <p:nvPicPr>
          <p:cNvPr id="7" name="Рисунок 6" descr="banana00.png">
            <a:hlinkClick r:id="" action="ppaction://noaction">
              <a:snd r:embed="rId4" name="dieBanane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52930" y="881042"/>
            <a:ext cx="3339451" cy="2262208"/>
          </a:xfrm>
          <a:prstGeom prst="rect">
            <a:avLst/>
          </a:prstGeom>
        </p:spPr>
      </p:pic>
      <p:pic>
        <p:nvPicPr>
          <p:cNvPr id="10" name="Рисунок 9" descr="onion0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515350" y="559285"/>
            <a:ext cx="2343150" cy="2492939"/>
          </a:xfrm>
          <a:prstGeom prst="rect">
            <a:avLst/>
          </a:prstGeom>
        </p:spPr>
      </p:pic>
      <p:pic>
        <p:nvPicPr>
          <p:cNvPr id="12" name="Рисунок 11" descr="a1c028de7674.png">
            <a:hlinkClick r:id="" action="ppaction://noaction">
              <a:snd r:embed="rId7" name="dieTomate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05336" y="3600449"/>
            <a:ext cx="2733714" cy="2668171"/>
          </a:xfrm>
          <a:prstGeom prst="rect">
            <a:avLst/>
          </a:prstGeom>
        </p:spPr>
      </p:pic>
      <p:pic>
        <p:nvPicPr>
          <p:cNvPr id="13" name="Рисунок 12" descr="1236629715_vegetables4.jpg">
            <a:hlinkClick r:id="" action="ppaction://noaction">
              <a:snd r:embed="rId9" name="dieGurke.wav"/>
            </a:hlinkClick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2441" y="3700444"/>
            <a:ext cx="3529403" cy="186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blackberr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05514" y="3314700"/>
            <a:ext cx="3057786" cy="29079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ectangle 1"/>
          <p:cNvSpPr>
            <a:spLocks noChangeArrowheads="1"/>
          </p:cNvSpPr>
          <p:nvPr/>
        </p:nvSpPr>
        <p:spPr bwMode="auto">
          <a:xfrm>
            <a:off x="0" y="2348880"/>
            <a:ext cx="37147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Erbse</a:t>
            </a:r>
            <a:endParaRPr lang="en-US" altLang="ru-RU" sz="5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19" name="Рисунок 18" descr="goroh02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15702" y="265162"/>
            <a:ext cx="3377367" cy="2160240"/>
          </a:xfrm>
          <a:prstGeom prst="rect">
            <a:avLst/>
          </a:prstGeom>
        </p:spPr>
      </p:pic>
      <p:pic>
        <p:nvPicPr>
          <p:cNvPr id="14" name="Рисунок 13" descr="orange-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067299" y="0"/>
            <a:ext cx="1866901" cy="2497610"/>
          </a:xfrm>
          <a:prstGeom prst="rect">
            <a:avLst/>
          </a:prstGeom>
        </p:spPr>
      </p:pic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3714750" y="2329830"/>
            <a:ext cx="46291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Apfelsine</a:t>
            </a:r>
            <a:endParaRPr lang="en-US" altLang="ru-RU" sz="5400" b="1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8286750" y="2348880"/>
            <a:ext cx="39052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Banane</a:t>
            </a:r>
            <a:endParaRPr lang="en-US" altLang="ru-RU" sz="5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23" name="Рисунок 22" descr="banana00.png">
            <a:hlinkClick r:id="" action="ppaction://noaction">
              <a:snd r:embed="rId11" name="dieBanane.wav"/>
            </a:hlinkClick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724880" y="480992"/>
            <a:ext cx="2833265" cy="1919308"/>
          </a:xfrm>
          <a:prstGeom prst="rect">
            <a:avLst/>
          </a:prstGeom>
        </p:spPr>
      </p:pic>
      <p:pic>
        <p:nvPicPr>
          <p:cNvPr id="26" name="Рисунок 25" descr="Limonade.png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rot="2393017">
            <a:off x="1200074" y="2932367"/>
            <a:ext cx="856205" cy="2694655"/>
          </a:xfrm>
          <a:prstGeom prst="rect">
            <a:avLst/>
          </a:prstGeom>
        </p:spPr>
      </p:pic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0" y="5288340"/>
            <a:ext cx="3200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48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Limo-</a:t>
            </a:r>
            <a:r>
              <a:rPr lang="de-DE" altLang="ru-RU" sz="4800" b="1" i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nade</a:t>
            </a:r>
            <a:endParaRPr lang="en-US" altLang="ru-RU" sz="48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18" name="Рисунок 17" descr="Schokolade00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838346" y="3175298"/>
            <a:ext cx="3752721" cy="2234902"/>
          </a:xfrm>
          <a:prstGeom prst="rect">
            <a:avLst/>
          </a:prstGeom>
        </p:spPr>
      </p:pic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3390900" y="5288340"/>
            <a:ext cx="398145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48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Schoko-lade</a:t>
            </a:r>
            <a:endParaRPr lang="en-US" altLang="ru-RU" sz="4800" b="1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28" name="Рисунок 27" descr="onion00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8972550" y="3226286"/>
            <a:ext cx="2076450" cy="2209190"/>
          </a:xfrm>
          <a:prstGeom prst="rect">
            <a:avLst/>
          </a:prstGeom>
        </p:spPr>
      </p:pic>
      <p:sp>
        <p:nvSpPr>
          <p:cNvPr id="29" name="Rectangle 1"/>
          <p:cNvSpPr>
            <a:spLocks noChangeArrowheads="1"/>
          </p:cNvSpPr>
          <p:nvPr/>
        </p:nvSpPr>
        <p:spPr bwMode="auto">
          <a:xfrm>
            <a:off x="7924800" y="5695950"/>
            <a:ext cx="42672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Zwiebel</a:t>
            </a:r>
            <a:endParaRPr lang="en-US" altLang="ru-RU" sz="5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e Erb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e Apfelsi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e_Bana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e Limona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ie_Schokola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eZwieb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15" grpId="0"/>
      <p:bldP spid="22" grpId="0"/>
      <p:bldP spid="17" grpId="0"/>
      <p:bldP spid="20" grpId="0"/>
      <p:bldP spid="2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4" name="Рисунок 3" descr="goroh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665212"/>
            <a:ext cx="3725303" cy="2382788"/>
          </a:xfrm>
          <a:prstGeom prst="rect">
            <a:avLst/>
          </a:prstGeom>
        </p:spPr>
      </p:pic>
      <p:pic>
        <p:nvPicPr>
          <p:cNvPr id="7" name="Рисунок 6" descr="banana00.png">
            <a:hlinkClick r:id="" action="ppaction://noaction">
              <a:snd r:embed="rId4" name="dieBanane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52930" y="881042"/>
            <a:ext cx="3339451" cy="2262208"/>
          </a:xfrm>
          <a:prstGeom prst="rect">
            <a:avLst/>
          </a:prstGeom>
        </p:spPr>
      </p:pic>
      <p:pic>
        <p:nvPicPr>
          <p:cNvPr id="10" name="Рисунок 9" descr="onion0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515350" y="559285"/>
            <a:ext cx="2343150" cy="2492939"/>
          </a:xfrm>
          <a:prstGeom prst="rect">
            <a:avLst/>
          </a:prstGeom>
        </p:spPr>
      </p:pic>
      <p:pic>
        <p:nvPicPr>
          <p:cNvPr id="12" name="Рисунок 11" descr="a1c028de7674.png">
            <a:hlinkClick r:id="" action="ppaction://noaction">
              <a:snd r:embed="rId7" name="dieTomate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05336" y="3600449"/>
            <a:ext cx="2733714" cy="2668171"/>
          </a:xfrm>
          <a:prstGeom prst="rect">
            <a:avLst/>
          </a:prstGeom>
        </p:spPr>
      </p:pic>
      <p:pic>
        <p:nvPicPr>
          <p:cNvPr id="13" name="Рисунок 12" descr="1236629715_vegetables4.jpg">
            <a:hlinkClick r:id="" action="ppaction://noaction">
              <a:snd r:embed="rId9" name="dieGurke.wav"/>
            </a:hlinkClick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2441" y="3700444"/>
            <a:ext cx="3529403" cy="186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9" name="dieBeere.wav">
            <a:hlinkClick r:id="" action="ppaction://media"/>
          </p:cNvPr>
          <p:cNvPicPr>
            <a:picLocks noRot="1" noChangeAspect="1"/>
          </p:cNvPicPr>
          <p:nvPr>
            <a:wavAudioFile r:embed="rId1" name="dieBeere.wav"/>
          </p:nvPr>
        </p:nvPicPr>
        <p:blipFill>
          <a:blip r:embed="rId4"/>
          <a:stretch>
            <a:fillRect/>
          </a:stretch>
        </p:blipFill>
        <p:spPr>
          <a:xfrm>
            <a:off x="12763500" y="2209800"/>
            <a:ext cx="304800" cy="304800"/>
          </a:xfrm>
          <a:prstGeom prst="rect">
            <a:avLst/>
          </a:prstGeom>
        </p:spPr>
      </p:pic>
      <p:pic>
        <p:nvPicPr>
          <p:cNvPr id="11" name="Рисунок 10" descr="blackberr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5514" y="3314700"/>
            <a:ext cx="3057786" cy="29079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4" name="Рисунок 3" descr="goroh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665212"/>
            <a:ext cx="3725303" cy="2382788"/>
          </a:xfrm>
          <a:prstGeom prst="rect">
            <a:avLst/>
          </a:prstGeom>
        </p:spPr>
      </p:pic>
      <p:pic>
        <p:nvPicPr>
          <p:cNvPr id="7" name="Рисунок 6" descr="banana00.png">
            <a:hlinkClick r:id="" action="ppaction://noaction">
              <a:snd r:embed="rId4" name="dieBanane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52930" y="881042"/>
            <a:ext cx="3339451" cy="2262208"/>
          </a:xfrm>
          <a:prstGeom prst="rect">
            <a:avLst/>
          </a:prstGeom>
        </p:spPr>
      </p:pic>
      <p:pic>
        <p:nvPicPr>
          <p:cNvPr id="10" name="Рисунок 9" descr="onion0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515350" y="559285"/>
            <a:ext cx="2343150" cy="2492939"/>
          </a:xfrm>
          <a:prstGeom prst="rect">
            <a:avLst/>
          </a:prstGeom>
        </p:spPr>
      </p:pic>
      <p:pic>
        <p:nvPicPr>
          <p:cNvPr id="12" name="Рисунок 11" descr="a1c028de7674.png">
            <a:hlinkClick r:id="" action="ppaction://noaction">
              <a:snd r:embed="rId7" name="dieTomate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05336" y="3600449"/>
            <a:ext cx="2733714" cy="2668171"/>
          </a:xfrm>
          <a:prstGeom prst="rect">
            <a:avLst/>
          </a:prstGeom>
        </p:spPr>
      </p:pic>
      <p:pic>
        <p:nvPicPr>
          <p:cNvPr id="13" name="Рисунок 12" descr="1236629715_vegetables4.jpg">
            <a:hlinkClick r:id="" action="ppaction://noaction">
              <a:snd r:embed="rId9" name="dieGurke.wav"/>
            </a:hlinkClick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2441" y="3700444"/>
            <a:ext cx="3529403" cy="186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blackberr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05514" y="3314700"/>
            <a:ext cx="3057786" cy="29079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7" name="Рисунок 6" descr="banana00.png">
            <a:hlinkClick r:id="" action="ppaction://noaction">
              <a:snd r:embed="rId3" name="dieBanane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52930" y="881042"/>
            <a:ext cx="3339451" cy="2262208"/>
          </a:xfrm>
          <a:prstGeom prst="rect">
            <a:avLst/>
          </a:prstGeom>
        </p:spPr>
      </p:pic>
      <p:pic>
        <p:nvPicPr>
          <p:cNvPr id="10" name="Рисунок 9" descr="onion0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15350" y="559285"/>
            <a:ext cx="2343150" cy="2492939"/>
          </a:xfrm>
          <a:prstGeom prst="rect">
            <a:avLst/>
          </a:prstGeom>
        </p:spPr>
      </p:pic>
      <p:pic>
        <p:nvPicPr>
          <p:cNvPr id="12" name="Рисунок 11" descr="a1c028de7674.png">
            <a:hlinkClick r:id="" action="ppaction://noaction">
              <a:snd r:embed="rId6" name="dieTomate.wav"/>
            </a:hlinkClick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05336" y="3600449"/>
            <a:ext cx="2733714" cy="2668171"/>
          </a:xfrm>
          <a:prstGeom prst="rect">
            <a:avLst/>
          </a:prstGeom>
        </p:spPr>
      </p:pic>
      <p:pic>
        <p:nvPicPr>
          <p:cNvPr id="13" name="Рисунок 12" descr="1236629715_vegetables4.jpg">
            <a:hlinkClick r:id="" action="ppaction://noaction">
              <a:snd r:embed="rId8" name="dieGurke.wav"/>
            </a:hlinkClick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2441" y="3700444"/>
            <a:ext cx="3529403" cy="186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blackberry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05514" y="3314700"/>
            <a:ext cx="3057786" cy="29079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9" name="die Erbse.wav">
            <a:hlinkClick r:id="" action="ppaction://media"/>
          </p:cNvPr>
          <p:cNvPicPr>
            <a:picLocks noRot="1" noChangeAspect="1"/>
          </p:cNvPicPr>
          <p:nvPr>
            <a:wavAudioFile r:embed="rId1" name="die Erbse.wav"/>
          </p:nvPr>
        </p:nvPicPr>
        <p:blipFill>
          <a:blip r:embed="rId4"/>
          <a:stretch>
            <a:fillRect/>
          </a:stretch>
        </p:blipFill>
        <p:spPr>
          <a:xfrm>
            <a:off x="12630150" y="1790700"/>
            <a:ext cx="304800" cy="304800"/>
          </a:xfrm>
          <a:prstGeom prst="rect">
            <a:avLst/>
          </a:prstGeom>
        </p:spPr>
      </p:pic>
      <p:pic>
        <p:nvPicPr>
          <p:cNvPr id="11" name="Рисунок 10" descr="goroh0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9600" y="665212"/>
            <a:ext cx="3725303" cy="23827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4" name="Рисунок 3" descr="goroh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665212"/>
            <a:ext cx="3725303" cy="2382788"/>
          </a:xfrm>
          <a:prstGeom prst="rect">
            <a:avLst/>
          </a:prstGeom>
        </p:spPr>
      </p:pic>
      <p:pic>
        <p:nvPicPr>
          <p:cNvPr id="7" name="Рисунок 6" descr="banana00.png">
            <a:hlinkClick r:id="" action="ppaction://noaction">
              <a:snd r:embed="rId4" name="dieBanane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52930" y="881042"/>
            <a:ext cx="3339451" cy="2262208"/>
          </a:xfrm>
          <a:prstGeom prst="rect">
            <a:avLst/>
          </a:prstGeom>
        </p:spPr>
      </p:pic>
      <p:pic>
        <p:nvPicPr>
          <p:cNvPr id="10" name="Рисунок 9" descr="onion0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515350" y="559285"/>
            <a:ext cx="2343150" cy="2492939"/>
          </a:xfrm>
          <a:prstGeom prst="rect">
            <a:avLst/>
          </a:prstGeom>
        </p:spPr>
      </p:pic>
      <p:pic>
        <p:nvPicPr>
          <p:cNvPr id="12" name="Рисунок 11" descr="a1c028de7674.png">
            <a:hlinkClick r:id="" action="ppaction://noaction">
              <a:snd r:embed="rId7" name="dieTomate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05336" y="3600449"/>
            <a:ext cx="2733714" cy="2668171"/>
          </a:xfrm>
          <a:prstGeom prst="rect">
            <a:avLst/>
          </a:prstGeom>
        </p:spPr>
      </p:pic>
      <p:pic>
        <p:nvPicPr>
          <p:cNvPr id="13" name="Рисунок 12" descr="1236629715_vegetables4.jpg">
            <a:hlinkClick r:id="" action="ppaction://noaction">
              <a:snd r:embed="rId9" name="dieGurke.wav"/>
            </a:hlinkClick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2441" y="3700444"/>
            <a:ext cx="3529403" cy="186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blackberr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05514" y="3314700"/>
            <a:ext cx="3057786" cy="29079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4" name="Рисунок 3" descr="goroh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665212"/>
            <a:ext cx="3725303" cy="2382788"/>
          </a:xfrm>
          <a:prstGeom prst="rect">
            <a:avLst/>
          </a:prstGeom>
        </p:spPr>
      </p:pic>
      <p:pic>
        <p:nvPicPr>
          <p:cNvPr id="7" name="Рисунок 6" descr="banana00.png">
            <a:hlinkClick r:id="" action="ppaction://noaction">
              <a:snd r:embed="rId4" name="dieBanane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52930" y="881042"/>
            <a:ext cx="3339451" cy="2262208"/>
          </a:xfrm>
          <a:prstGeom prst="rect">
            <a:avLst/>
          </a:prstGeom>
        </p:spPr>
      </p:pic>
      <p:pic>
        <p:nvPicPr>
          <p:cNvPr id="12" name="Рисунок 11" descr="a1c028de7674.png">
            <a:hlinkClick r:id="" action="ppaction://noaction">
              <a:snd r:embed="rId6" name="dieTomate.wav"/>
            </a:hlinkClick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05336" y="3600449"/>
            <a:ext cx="2733714" cy="2668171"/>
          </a:xfrm>
          <a:prstGeom prst="rect">
            <a:avLst/>
          </a:prstGeom>
        </p:spPr>
      </p:pic>
      <p:pic>
        <p:nvPicPr>
          <p:cNvPr id="13" name="Рисунок 12" descr="1236629715_vegetables4.jpg">
            <a:hlinkClick r:id="" action="ppaction://noaction">
              <a:snd r:embed="rId8" name="dieGurke.wav"/>
            </a:hlinkClick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2441" y="3700444"/>
            <a:ext cx="3529403" cy="186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blackberry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05514" y="3314700"/>
            <a:ext cx="3057786" cy="29079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9" name="die Zwiebel.wav">
            <a:hlinkClick r:id="" action="ppaction://media"/>
          </p:cNvPr>
          <p:cNvPicPr>
            <a:picLocks noRot="1" noChangeAspect="1"/>
          </p:cNvPicPr>
          <p:nvPr>
            <a:wavAudioFile r:embed="rId1" name="die Zwiebel.wav"/>
          </p:nvPr>
        </p:nvPicPr>
        <p:blipFill>
          <a:blip r:embed="rId4"/>
          <a:stretch>
            <a:fillRect/>
          </a:stretch>
        </p:blipFill>
        <p:spPr>
          <a:xfrm>
            <a:off x="13220700" y="2095500"/>
            <a:ext cx="304800" cy="304800"/>
          </a:xfrm>
          <a:prstGeom prst="rect">
            <a:avLst/>
          </a:prstGeom>
        </p:spPr>
      </p:pic>
      <p:pic>
        <p:nvPicPr>
          <p:cNvPr id="11" name="Рисунок 10" descr="onion0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15350" y="559285"/>
            <a:ext cx="2343150" cy="24929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4" name="Рисунок 3" descr="goroh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665212"/>
            <a:ext cx="3725303" cy="2382788"/>
          </a:xfrm>
          <a:prstGeom prst="rect">
            <a:avLst/>
          </a:prstGeom>
        </p:spPr>
      </p:pic>
      <p:pic>
        <p:nvPicPr>
          <p:cNvPr id="7" name="Рисунок 6" descr="banana00.png">
            <a:hlinkClick r:id="" action="ppaction://noaction">
              <a:snd r:embed="rId4" name="dieBanane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52930" y="881042"/>
            <a:ext cx="3339451" cy="2262208"/>
          </a:xfrm>
          <a:prstGeom prst="rect">
            <a:avLst/>
          </a:prstGeom>
        </p:spPr>
      </p:pic>
      <p:pic>
        <p:nvPicPr>
          <p:cNvPr id="10" name="Рисунок 9" descr="onion0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515350" y="559285"/>
            <a:ext cx="2343150" cy="2492939"/>
          </a:xfrm>
          <a:prstGeom prst="rect">
            <a:avLst/>
          </a:prstGeom>
        </p:spPr>
      </p:pic>
      <p:pic>
        <p:nvPicPr>
          <p:cNvPr id="12" name="Рисунок 11" descr="a1c028de7674.png">
            <a:hlinkClick r:id="" action="ppaction://noaction">
              <a:snd r:embed="rId7" name="dieTomate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05336" y="3600449"/>
            <a:ext cx="2733714" cy="2668171"/>
          </a:xfrm>
          <a:prstGeom prst="rect">
            <a:avLst/>
          </a:prstGeom>
        </p:spPr>
      </p:pic>
      <p:pic>
        <p:nvPicPr>
          <p:cNvPr id="13" name="Рисунок 12" descr="1236629715_vegetables4.jpg">
            <a:hlinkClick r:id="" action="ppaction://noaction">
              <a:snd r:embed="rId9" name="dieGurke.wav"/>
            </a:hlinkClick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2441" y="3700444"/>
            <a:ext cx="3529403" cy="186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blackberr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05514" y="3314700"/>
            <a:ext cx="3057786" cy="29079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4" name="Рисунок 3" descr="goroh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665212"/>
            <a:ext cx="3725303" cy="2382788"/>
          </a:xfrm>
          <a:prstGeom prst="rect">
            <a:avLst/>
          </a:prstGeom>
        </p:spPr>
      </p:pic>
      <p:pic>
        <p:nvPicPr>
          <p:cNvPr id="7" name="Рисунок 6" descr="banana00.png">
            <a:hlinkClick r:id="" action="ppaction://noaction">
              <a:snd r:embed="rId4" name="dieBanane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52930" y="881042"/>
            <a:ext cx="3339451" cy="2262208"/>
          </a:xfrm>
          <a:prstGeom prst="rect">
            <a:avLst/>
          </a:prstGeom>
        </p:spPr>
      </p:pic>
      <p:pic>
        <p:nvPicPr>
          <p:cNvPr id="10" name="Рисунок 9" descr="onion0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515350" y="559285"/>
            <a:ext cx="2343150" cy="2492939"/>
          </a:xfrm>
          <a:prstGeom prst="rect">
            <a:avLst/>
          </a:prstGeom>
        </p:spPr>
      </p:pic>
      <p:pic>
        <p:nvPicPr>
          <p:cNvPr id="12" name="Рисунок 11" descr="a1c028de7674.png">
            <a:hlinkClick r:id="" action="ppaction://noaction">
              <a:snd r:embed="rId7" name="dieTomate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05336" y="3600449"/>
            <a:ext cx="2733714" cy="2668171"/>
          </a:xfrm>
          <a:prstGeom prst="rect">
            <a:avLst/>
          </a:prstGeom>
        </p:spPr>
      </p:pic>
      <p:pic>
        <p:nvPicPr>
          <p:cNvPr id="14" name="Рисунок 13" descr="blackberr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05514" y="3314700"/>
            <a:ext cx="3057786" cy="29079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Rectangle 1"/>
          <p:cNvSpPr>
            <a:spLocks noChangeArrowheads="1"/>
          </p:cNvSpPr>
          <p:nvPr/>
        </p:nvSpPr>
        <p:spPr bwMode="auto">
          <a:xfrm>
            <a:off x="0" y="0"/>
            <a:ext cx="32766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48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Limo-</a:t>
            </a:r>
            <a:r>
              <a:rPr lang="de-DE" altLang="ru-RU" sz="4800" b="1" i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nade</a:t>
            </a:r>
            <a:endParaRPr lang="en-US" altLang="ru-RU" sz="48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3333750" y="0"/>
            <a:ext cx="409575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48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Schoko-lade</a:t>
            </a:r>
            <a:endParaRPr lang="en-US" altLang="ru-RU" sz="4800" b="1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31" name="Рисунок 30" descr="Limonade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2294101">
            <a:off x="1532929" y="1025719"/>
            <a:ext cx="834333" cy="2625819"/>
          </a:xfrm>
          <a:prstGeom prst="rect">
            <a:avLst/>
          </a:prstGeom>
        </p:spPr>
      </p:pic>
      <p:pic>
        <p:nvPicPr>
          <p:cNvPr id="16" name="Рисунок 15" descr="Schokolade00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857396" y="1352550"/>
            <a:ext cx="3752721" cy="2234902"/>
          </a:xfrm>
          <a:prstGeom prst="rect">
            <a:avLst/>
          </a:prstGeom>
        </p:spPr>
      </p:pic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7924800" y="0"/>
            <a:ext cx="42672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Zwiebel</a:t>
            </a:r>
            <a:endParaRPr lang="en-US" altLang="ru-RU" sz="5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22" name="Рисунок 21" descr="onion00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105900" y="1016486"/>
            <a:ext cx="2076450" cy="2209190"/>
          </a:xfrm>
          <a:prstGeom prst="rect">
            <a:avLst/>
          </a:prstGeom>
        </p:spPr>
      </p:pic>
      <p:pic>
        <p:nvPicPr>
          <p:cNvPr id="23" name="Рисунок 22" descr="goroh02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53802" y="4431060"/>
            <a:ext cx="3377367" cy="2160240"/>
          </a:xfrm>
          <a:prstGeom prst="rect">
            <a:avLst/>
          </a:prstGeom>
        </p:spPr>
      </p:pic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0" y="3458170"/>
            <a:ext cx="35052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Erbse</a:t>
            </a:r>
            <a:endParaRPr lang="en-US" altLang="ru-RU" sz="5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3505200" y="3458170"/>
            <a:ext cx="4495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Apfelsine</a:t>
            </a:r>
            <a:endParaRPr lang="en-US" altLang="ru-RU" sz="5400" b="1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29" name="Рисунок 28" descr="orange-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086349" y="4360390"/>
            <a:ext cx="1866901" cy="2497610"/>
          </a:xfrm>
          <a:prstGeom prst="rect">
            <a:avLst/>
          </a:prstGeom>
        </p:spPr>
      </p:pic>
      <p:pic>
        <p:nvPicPr>
          <p:cNvPr id="30" name="Рисунок 29" descr="banana00.png">
            <a:hlinkClick r:id="" action="ppaction://noaction">
              <a:snd r:embed="rId15" name="dieBanane.wav"/>
            </a:hlinkClick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8762980" y="4551640"/>
            <a:ext cx="2833265" cy="1919308"/>
          </a:xfrm>
          <a:prstGeom prst="rect">
            <a:avLst/>
          </a:prstGeom>
        </p:spPr>
      </p:pic>
      <p:sp>
        <p:nvSpPr>
          <p:cNvPr id="32" name="Rectangle 1"/>
          <p:cNvSpPr>
            <a:spLocks noChangeArrowheads="1"/>
          </p:cNvSpPr>
          <p:nvPr/>
        </p:nvSpPr>
        <p:spPr bwMode="auto">
          <a:xfrm>
            <a:off x="8267700" y="3458170"/>
            <a:ext cx="39243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Banane</a:t>
            </a:r>
            <a:endParaRPr lang="en-US" altLang="ru-RU" sz="5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e Limona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e_Schokola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eZwieb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e Erb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ie Apfelsi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e_Bana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18" grpId="0"/>
      <p:bldP spid="20" grpId="0"/>
      <p:bldP spid="24" grpId="0"/>
      <p:bldP spid="26" grpId="0"/>
      <p:bldP spid="3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9" name="dieGurke.wav">
            <a:hlinkClick r:id="" action="ppaction://media"/>
          </p:cNvPr>
          <p:cNvPicPr>
            <a:picLocks noRot="1" noChangeAspect="1"/>
          </p:cNvPicPr>
          <p:nvPr>
            <a:wavAudioFile r:embed="rId1" name="dieGurke.wav"/>
          </p:nvPr>
        </p:nvPicPr>
        <p:blipFill>
          <a:blip r:embed="rId4"/>
          <a:stretch>
            <a:fillRect/>
          </a:stretch>
        </p:blipFill>
        <p:spPr>
          <a:xfrm>
            <a:off x="12706350" y="2266950"/>
            <a:ext cx="304800" cy="304800"/>
          </a:xfrm>
          <a:prstGeom prst="rect">
            <a:avLst/>
          </a:prstGeom>
        </p:spPr>
      </p:pic>
      <p:pic>
        <p:nvPicPr>
          <p:cNvPr id="11" name="Рисунок 10" descr="1236629715_vegetables4.jpg">
            <a:hlinkClick r:id="" action="ppaction://noaction">
              <a:snd r:embed="rId1" name="dieGurke.wav"/>
            </a:hlinkClick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2441" y="3700444"/>
            <a:ext cx="3529403" cy="186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4" name="Рисунок 3" descr="goroh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665212"/>
            <a:ext cx="3725303" cy="2382788"/>
          </a:xfrm>
          <a:prstGeom prst="rect">
            <a:avLst/>
          </a:prstGeom>
        </p:spPr>
      </p:pic>
      <p:pic>
        <p:nvPicPr>
          <p:cNvPr id="7" name="Рисунок 6" descr="banana00.png">
            <a:hlinkClick r:id="" action="ppaction://noaction">
              <a:snd r:embed="rId4" name="dieBanane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52930" y="881042"/>
            <a:ext cx="3339451" cy="2262208"/>
          </a:xfrm>
          <a:prstGeom prst="rect">
            <a:avLst/>
          </a:prstGeom>
        </p:spPr>
      </p:pic>
      <p:pic>
        <p:nvPicPr>
          <p:cNvPr id="10" name="Рисунок 9" descr="onion0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515350" y="559285"/>
            <a:ext cx="2343150" cy="2492939"/>
          </a:xfrm>
          <a:prstGeom prst="rect">
            <a:avLst/>
          </a:prstGeom>
        </p:spPr>
      </p:pic>
      <p:pic>
        <p:nvPicPr>
          <p:cNvPr id="12" name="Рисунок 11" descr="a1c028de7674.png">
            <a:hlinkClick r:id="" action="ppaction://noaction">
              <a:snd r:embed="rId7" name="dieTomate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05336" y="3600449"/>
            <a:ext cx="2733714" cy="2668171"/>
          </a:xfrm>
          <a:prstGeom prst="rect">
            <a:avLst/>
          </a:prstGeom>
        </p:spPr>
      </p:pic>
      <p:pic>
        <p:nvPicPr>
          <p:cNvPr id="13" name="Рисунок 12" descr="1236629715_vegetables4.jpg">
            <a:hlinkClick r:id="" action="ppaction://noaction">
              <a:snd r:embed="rId9" name="dieGurke.wav"/>
            </a:hlinkClick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2441" y="3700444"/>
            <a:ext cx="3529403" cy="186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blackberr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05514" y="3314700"/>
            <a:ext cx="3057786" cy="29079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4" name="Рисунок 3" descr="goroh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665212"/>
            <a:ext cx="3725303" cy="2382788"/>
          </a:xfrm>
          <a:prstGeom prst="rect">
            <a:avLst/>
          </a:prstGeom>
        </p:spPr>
      </p:pic>
      <p:pic>
        <p:nvPicPr>
          <p:cNvPr id="7" name="Рисунок 6" descr="banana00.png">
            <a:hlinkClick r:id="" action="ppaction://noaction">
              <a:snd r:embed="rId4" name="dieBanane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52930" y="881042"/>
            <a:ext cx="3339451" cy="2262208"/>
          </a:xfrm>
          <a:prstGeom prst="rect">
            <a:avLst/>
          </a:prstGeom>
        </p:spPr>
      </p:pic>
      <p:pic>
        <p:nvPicPr>
          <p:cNvPr id="10" name="Рисунок 9" descr="onion0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515350" y="559285"/>
            <a:ext cx="2343150" cy="2492939"/>
          </a:xfrm>
          <a:prstGeom prst="rect">
            <a:avLst/>
          </a:prstGeom>
        </p:spPr>
      </p:pic>
      <p:pic>
        <p:nvPicPr>
          <p:cNvPr id="13" name="Рисунок 12" descr="1236629715_vegetables4.jpg">
            <a:hlinkClick r:id="" action="ppaction://noaction">
              <a:snd r:embed="rId7" name="dieGurke.wav"/>
            </a:hlinkClick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2441" y="3700444"/>
            <a:ext cx="3529403" cy="186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blackberr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05514" y="3314700"/>
            <a:ext cx="3057786" cy="29079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9" name="dieTomate.wav">
            <a:hlinkClick r:id="" action="ppaction://media"/>
          </p:cNvPr>
          <p:cNvPicPr>
            <a:picLocks noRot="1" noChangeAspect="1"/>
          </p:cNvPicPr>
          <p:nvPr>
            <a:wavAudioFile r:embed="rId1" name="dieTomate.wav"/>
          </p:nvPr>
        </p:nvPicPr>
        <p:blipFill>
          <a:blip r:embed="rId4"/>
          <a:stretch>
            <a:fillRect/>
          </a:stretch>
        </p:blipFill>
        <p:spPr>
          <a:xfrm>
            <a:off x="12725400" y="2476500"/>
            <a:ext cx="304800" cy="304800"/>
          </a:xfrm>
          <a:prstGeom prst="rect">
            <a:avLst/>
          </a:prstGeom>
        </p:spPr>
      </p:pic>
      <p:pic>
        <p:nvPicPr>
          <p:cNvPr id="11" name="Рисунок 10" descr="a1c028de7674.png">
            <a:hlinkClick r:id="" action="ppaction://noaction">
              <a:snd r:embed="rId1" name="dieTomate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05336" y="3600449"/>
            <a:ext cx="2733714" cy="26681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4" name="Рисунок 3" descr="goroh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665212"/>
            <a:ext cx="3725303" cy="2382788"/>
          </a:xfrm>
          <a:prstGeom prst="rect">
            <a:avLst/>
          </a:prstGeom>
        </p:spPr>
      </p:pic>
      <p:pic>
        <p:nvPicPr>
          <p:cNvPr id="7" name="Рисунок 6" descr="banana00.png">
            <a:hlinkClick r:id="" action="ppaction://noaction">
              <a:snd r:embed="rId4" name="dieBanane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52930" y="881042"/>
            <a:ext cx="3339451" cy="2262208"/>
          </a:xfrm>
          <a:prstGeom prst="rect">
            <a:avLst/>
          </a:prstGeom>
        </p:spPr>
      </p:pic>
      <p:pic>
        <p:nvPicPr>
          <p:cNvPr id="10" name="Рисунок 9" descr="onion0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515350" y="559285"/>
            <a:ext cx="2343150" cy="2492939"/>
          </a:xfrm>
          <a:prstGeom prst="rect">
            <a:avLst/>
          </a:prstGeom>
        </p:spPr>
      </p:pic>
      <p:pic>
        <p:nvPicPr>
          <p:cNvPr id="12" name="Рисунок 11" descr="a1c028de7674.png">
            <a:hlinkClick r:id="" action="ppaction://noaction">
              <a:snd r:embed="rId7" name="dieTomate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05336" y="3600449"/>
            <a:ext cx="2733714" cy="2668171"/>
          </a:xfrm>
          <a:prstGeom prst="rect">
            <a:avLst/>
          </a:prstGeom>
        </p:spPr>
      </p:pic>
      <p:pic>
        <p:nvPicPr>
          <p:cNvPr id="13" name="Рисунок 12" descr="1236629715_vegetables4.jpg">
            <a:hlinkClick r:id="" action="ppaction://noaction">
              <a:snd r:embed="rId9" name="dieGurke.wav"/>
            </a:hlinkClick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2441" y="3700444"/>
            <a:ext cx="3529403" cy="186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blackberr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05514" y="3314700"/>
            <a:ext cx="3057786" cy="29079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4" name="Рисунок 3" descr="goroh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665212"/>
            <a:ext cx="3725303" cy="2382788"/>
          </a:xfrm>
          <a:prstGeom prst="rect">
            <a:avLst/>
          </a:prstGeom>
        </p:spPr>
      </p:pic>
      <p:pic>
        <p:nvPicPr>
          <p:cNvPr id="10" name="Рисунок 9" descr="onion0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15350" y="559285"/>
            <a:ext cx="2343150" cy="2492939"/>
          </a:xfrm>
          <a:prstGeom prst="rect">
            <a:avLst/>
          </a:prstGeom>
        </p:spPr>
      </p:pic>
      <p:pic>
        <p:nvPicPr>
          <p:cNvPr id="12" name="Рисунок 11" descr="a1c028de7674.png">
            <a:hlinkClick r:id="" action="ppaction://noaction">
              <a:snd r:embed="rId5" name="dieTomate.wav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05336" y="3600449"/>
            <a:ext cx="2733714" cy="2668171"/>
          </a:xfrm>
          <a:prstGeom prst="rect">
            <a:avLst/>
          </a:prstGeom>
        </p:spPr>
      </p:pic>
      <p:pic>
        <p:nvPicPr>
          <p:cNvPr id="13" name="Рисунок 12" descr="1236629715_vegetables4.jpg">
            <a:hlinkClick r:id="" action="ppaction://noaction">
              <a:snd r:embed="rId7" name="dieGurke.wav"/>
            </a:hlinkClick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2441" y="3700444"/>
            <a:ext cx="3529403" cy="186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blackberr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05514" y="3314700"/>
            <a:ext cx="3057786" cy="29079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9" name="die_Banane.wav">
            <a:hlinkClick r:id="" action="ppaction://media"/>
          </p:cNvPr>
          <p:cNvPicPr>
            <a:picLocks noRot="1" noChangeAspect="1"/>
          </p:cNvPicPr>
          <p:nvPr>
            <a:wavAudioFile r:embed="rId1" name="die_Banane.wav"/>
          </p:nvPr>
        </p:nvPicPr>
        <p:blipFill>
          <a:blip r:embed="rId4"/>
          <a:stretch>
            <a:fillRect/>
          </a:stretch>
        </p:blipFill>
        <p:spPr>
          <a:xfrm>
            <a:off x="12877800" y="2762250"/>
            <a:ext cx="304800" cy="304800"/>
          </a:xfrm>
          <a:prstGeom prst="rect">
            <a:avLst/>
          </a:prstGeom>
        </p:spPr>
      </p:pic>
      <p:pic>
        <p:nvPicPr>
          <p:cNvPr id="11" name="Рисунок 10" descr="banana00.png">
            <a:hlinkClick r:id="" action="ppaction://noaction">
              <a:snd r:embed="rId5" name="dieBanane.wav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52930" y="881042"/>
            <a:ext cx="3339451" cy="22622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7" name="Рисунок 6" descr="lemon53.png">
            <a:hlinkClick r:id="" action="ppaction://noaction">
              <a:snd r:embed="rId3" name="dieZitrone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95364" y="361950"/>
            <a:ext cx="2967036" cy="3120755"/>
          </a:xfrm>
          <a:prstGeom prst="rect">
            <a:avLst/>
          </a:prstGeom>
        </p:spPr>
      </p:pic>
      <p:pic>
        <p:nvPicPr>
          <p:cNvPr id="12" name="Picture 3" descr="E:\Клипарты\Звук С\ананас.png">
            <a:hlinkClick r:id="" action="ppaction://noaction">
              <a:snd r:embed="rId5" name="dieAnanas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62962" y="247627"/>
            <a:ext cx="1928788" cy="3454082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>
                <a:alpha val="47000"/>
              </a:schemeClr>
            </a:outerShdw>
          </a:effectLst>
        </p:spPr>
      </p:pic>
      <p:pic>
        <p:nvPicPr>
          <p:cNvPr id="14" name="Рисунок 13" descr="grusha01.png">
            <a:hlinkClick r:id="" action="ppaction://noaction">
              <a:snd r:embed="rId7" name="dieBirne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895851" y="300016"/>
            <a:ext cx="2506233" cy="3148034"/>
          </a:xfrm>
          <a:prstGeom prst="rect">
            <a:avLst/>
          </a:prstGeom>
        </p:spPr>
      </p:pic>
      <p:pic>
        <p:nvPicPr>
          <p:cNvPr id="15" name="Рисунок 14" descr="Schokolade0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800496" y="3943350"/>
            <a:ext cx="3752721" cy="2234902"/>
          </a:xfrm>
          <a:prstGeom prst="rect">
            <a:avLst/>
          </a:prstGeom>
        </p:spPr>
      </p:pic>
      <p:pic>
        <p:nvPicPr>
          <p:cNvPr id="16" name="Рисунок 15" descr="Limonade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2393017">
            <a:off x="3003419" y="3562660"/>
            <a:ext cx="1062423" cy="33436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7" name="Рисунок 6" descr="lemon53.png">
            <a:hlinkClick r:id="" action="ppaction://noaction">
              <a:snd r:embed="rId3" name="dieZitrone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95364" y="361950"/>
            <a:ext cx="2967036" cy="3120755"/>
          </a:xfrm>
          <a:prstGeom prst="rect">
            <a:avLst/>
          </a:prstGeom>
        </p:spPr>
      </p:pic>
      <p:pic>
        <p:nvPicPr>
          <p:cNvPr id="12" name="Picture 3" descr="E:\Клипарты\Звук С\ананас.png">
            <a:hlinkClick r:id="" action="ppaction://noaction">
              <a:snd r:embed="rId5" name="dieAnanas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62962" y="247627"/>
            <a:ext cx="1928788" cy="3454082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>
                <a:alpha val="47000"/>
              </a:schemeClr>
            </a:outerShdw>
          </a:effectLst>
        </p:spPr>
      </p:pic>
      <p:pic>
        <p:nvPicPr>
          <p:cNvPr id="15" name="Рисунок 14" descr="Schokolade0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00496" y="3943350"/>
            <a:ext cx="3752721" cy="2234902"/>
          </a:xfrm>
          <a:prstGeom prst="rect">
            <a:avLst/>
          </a:prstGeom>
        </p:spPr>
      </p:pic>
      <p:pic>
        <p:nvPicPr>
          <p:cNvPr id="16" name="Рисунок 15" descr="Limonade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393017">
            <a:off x="3003419" y="3562660"/>
            <a:ext cx="1062423" cy="33436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8" name="die Birne.wav">
            <a:hlinkClick r:id="" action="ppaction://media"/>
          </p:cNvPr>
          <p:cNvPicPr>
            <a:picLocks noRot="1" noChangeAspect="1"/>
          </p:cNvPicPr>
          <p:nvPr>
            <a:wavAudioFile r:embed="rId1" name="die Birne.wav"/>
          </p:nvPr>
        </p:nvPicPr>
        <p:blipFill>
          <a:blip r:embed="rId4"/>
          <a:stretch>
            <a:fillRect/>
          </a:stretch>
        </p:blipFill>
        <p:spPr>
          <a:xfrm>
            <a:off x="12858750" y="2667000"/>
            <a:ext cx="304800" cy="304800"/>
          </a:xfrm>
          <a:prstGeom prst="rect">
            <a:avLst/>
          </a:prstGeom>
        </p:spPr>
      </p:pic>
      <p:pic>
        <p:nvPicPr>
          <p:cNvPr id="9" name="Рисунок 8" descr="grusha01.png">
            <a:hlinkClick r:id="" action="ppaction://noaction">
              <a:snd r:embed="rId5" name="dieBirne.wav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95851" y="300016"/>
            <a:ext cx="2506233" cy="31480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Рисунок 14" descr="blackberr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2714" y="0"/>
            <a:ext cx="2824423" cy="2686050"/>
          </a:xfrm>
          <a:prstGeom prst="rect">
            <a:avLst/>
          </a:prstGeom>
        </p:spPr>
      </p:pic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0" y="2577480"/>
            <a:ext cx="39243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Beere</a:t>
            </a:r>
            <a:endParaRPr lang="en-US" altLang="ru-RU" sz="5400" b="1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4128542" y="2596530"/>
            <a:ext cx="400580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Zitrone</a:t>
            </a:r>
            <a:endParaRPr lang="en-US" altLang="ru-RU" sz="5400" b="1" i="1" dirty="0" smtClean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8184232" y="2577480"/>
            <a:ext cx="400776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Tomate</a:t>
            </a:r>
            <a:endParaRPr lang="en-US" altLang="ru-RU" sz="5400" b="1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27" name="Рисунок 26" descr="lemon53.png">
            <a:hlinkClick r:id="" action="ppaction://noaction">
              <a:snd r:embed="rId10" name="dieZitrone.wav"/>
            </a:hlinkClick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843464" y="228600"/>
            <a:ext cx="2336404" cy="2457450"/>
          </a:xfrm>
          <a:prstGeom prst="rect">
            <a:avLst/>
          </a:prstGeom>
        </p:spPr>
      </p:pic>
      <p:pic>
        <p:nvPicPr>
          <p:cNvPr id="28" name="Рисунок 27" descr="a1c028de7674.png">
            <a:hlinkClick r:id="" action="ppaction://noaction">
              <a:snd r:embed="rId5" name="dieTomate.wav"/>
            </a:hlinkClick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115386" y="228600"/>
            <a:ext cx="2286016" cy="2231207"/>
          </a:xfrm>
          <a:prstGeom prst="rect">
            <a:avLst/>
          </a:prstGeom>
        </p:spPr>
      </p:pic>
      <p:sp>
        <p:nvSpPr>
          <p:cNvPr id="29" name="Rectangle 1"/>
          <p:cNvSpPr>
            <a:spLocks noChangeArrowheads="1"/>
          </p:cNvSpPr>
          <p:nvPr/>
        </p:nvSpPr>
        <p:spPr bwMode="auto">
          <a:xfrm>
            <a:off x="0" y="5842337"/>
            <a:ext cx="374441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Gurke</a:t>
            </a:r>
            <a:endParaRPr lang="en-US" altLang="ru-RU" sz="5400" b="1" i="1" dirty="0" smtClean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0" name="Rectangle 1"/>
          <p:cNvSpPr>
            <a:spLocks noChangeArrowheads="1"/>
          </p:cNvSpPr>
          <p:nvPr/>
        </p:nvSpPr>
        <p:spPr bwMode="auto">
          <a:xfrm>
            <a:off x="4151784" y="5842337"/>
            <a:ext cx="384921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Birne</a:t>
            </a:r>
            <a:endParaRPr lang="en-US" altLang="ru-RU" sz="5400" b="1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1" name="Rectangle 1"/>
          <p:cNvSpPr>
            <a:spLocks noChangeArrowheads="1"/>
          </p:cNvSpPr>
          <p:nvPr/>
        </p:nvSpPr>
        <p:spPr bwMode="auto">
          <a:xfrm>
            <a:off x="8305800" y="5842337"/>
            <a:ext cx="38862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</a:t>
            </a:r>
            <a:r>
              <a:rPr lang="de-DE" altLang="ru-RU" sz="5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A</a:t>
            </a: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nanas</a:t>
            </a:r>
            <a:endParaRPr lang="en-US" altLang="ru-RU" sz="5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32" name="Picture 3" descr="E:\Клипарты\Звук С\ананас.png">
            <a:hlinkClick r:id="" action="ppaction://noaction">
              <a:snd r:embed="rId13" name="dieAnanas.wav"/>
            </a:hlinkClick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9596462" y="3428978"/>
            <a:ext cx="1357322" cy="2430698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>
                <a:alpha val="47000"/>
              </a:schemeClr>
            </a:outerShdw>
          </a:effectLst>
        </p:spPr>
      </p:pic>
      <p:pic>
        <p:nvPicPr>
          <p:cNvPr id="33" name="Рисунок 32" descr="1236629715_vegetables4.jpg">
            <a:hlinkClick r:id="" action="ppaction://noaction">
              <a:snd r:embed="rId6" name="dieGurke.wav"/>
            </a:hlinkClick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1492" y="3681394"/>
            <a:ext cx="3204448" cy="1690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Рисунок 33" descr="grusha01.png">
            <a:hlinkClick r:id="" action="ppaction://noaction">
              <a:snd r:embed="rId16" name="dieBirne.wav"/>
            </a:hlinkClick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5257802" y="3538516"/>
            <a:ext cx="1785950" cy="22432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eBee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e Zitr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eToma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eGur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ie Bir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e Anan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4" grpId="0"/>
      <p:bldP spid="29" grpId="0"/>
      <p:bldP spid="30" grpId="0"/>
      <p:bldP spid="31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7" name="Рисунок 6" descr="lemon53.png">
            <a:hlinkClick r:id="" action="ppaction://noaction">
              <a:snd r:embed="rId3" name="dieZitrone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95364" y="361950"/>
            <a:ext cx="2967036" cy="3120755"/>
          </a:xfrm>
          <a:prstGeom prst="rect">
            <a:avLst/>
          </a:prstGeom>
        </p:spPr>
      </p:pic>
      <p:pic>
        <p:nvPicPr>
          <p:cNvPr id="12" name="Picture 3" descr="E:\Клипарты\Звук С\ананас.png">
            <a:hlinkClick r:id="" action="ppaction://noaction">
              <a:snd r:embed="rId5" name="dieAnanas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62962" y="247627"/>
            <a:ext cx="1928788" cy="3454082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>
                <a:alpha val="47000"/>
              </a:schemeClr>
            </a:outerShdw>
          </a:effectLst>
        </p:spPr>
      </p:pic>
      <p:pic>
        <p:nvPicPr>
          <p:cNvPr id="14" name="Рисунок 13" descr="grusha01.png">
            <a:hlinkClick r:id="" action="ppaction://noaction">
              <a:snd r:embed="rId7" name="dieBirne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895851" y="300016"/>
            <a:ext cx="2506233" cy="3148034"/>
          </a:xfrm>
          <a:prstGeom prst="rect">
            <a:avLst/>
          </a:prstGeom>
        </p:spPr>
      </p:pic>
      <p:pic>
        <p:nvPicPr>
          <p:cNvPr id="15" name="Рисунок 14" descr="Schokolade0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800496" y="3943350"/>
            <a:ext cx="3752721" cy="2234902"/>
          </a:xfrm>
          <a:prstGeom prst="rect">
            <a:avLst/>
          </a:prstGeom>
        </p:spPr>
      </p:pic>
      <p:pic>
        <p:nvPicPr>
          <p:cNvPr id="16" name="Рисунок 15" descr="Limonade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2393017">
            <a:off x="3003419" y="3562660"/>
            <a:ext cx="1062423" cy="33436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2" name="Picture 3" descr="E:\Клипарты\Звук С\ананас.png">
            <a:hlinkClick r:id="" action="ppaction://noaction">
              <a:snd r:embed="rId3" name="dieAnanas.wav"/>
            </a:hlinkClick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62962" y="247627"/>
            <a:ext cx="1928788" cy="3454082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>
                <a:alpha val="47000"/>
              </a:schemeClr>
            </a:outerShdw>
          </a:effectLst>
        </p:spPr>
      </p:pic>
      <p:pic>
        <p:nvPicPr>
          <p:cNvPr id="14" name="Рисунок 13" descr="grusha01.png">
            <a:hlinkClick r:id="" action="ppaction://noaction">
              <a:snd r:embed="rId5" name="dieBirne.wav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95851" y="300016"/>
            <a:ext cx="2506233" cy="3148034"/>
          </a:xfrm>
          <a:prstGeom prst="rect">
            <a:avLst/>
          </a:prstGeom>
        </p:spPr>
      </p:pic>
      <p:pic>
        <p:nvPicPr>
          <p:cNvPr id="15" name="Рисунок 14" descr="Schokolade0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00496" y="3943350"/>
            <a:ext cx="3752721" cy="2234902"/>
          </a:xfrm>
          <a:prstGeom prst="rect">
            <a:avLst/>
          </a:prstGeom>
        </p:spPr>
      </p:pic>
      <p:pic>
        <p:nvPicPr>
          <p:cNvPr id="16" name="Рисунок 15" descr="Limonade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393017">
            <a:off x="3003419" y="3562660"/>
            <a:ext cx="1062423" cy="33436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8" name="die Zitrone.wav">
            <a:hlinkClick r:id="" action="ppaction://media"/>
          </p:cNvPr>
          <p:cNvPicPr>
            <a:picLocks noRot="1" noChangeAspect="1"/>
          </p:cNvPicPr>
          <p:nvPr>
            <a:wavAudioFile r:embed="rId1" name="die Zitrone.wav"/>
          </p:nvPr>
        </p:nvPicPr>
        <p:blipFill>
          <a:blip r:embed="rId4"/>
          <a:stretch>
            <a:fillRect/>
          </a:stretch>
        </p:blipFill>
        <p:spPr>
          <a:xfrm>
            <a:off x="12592050" y="2019300"/>
            <a:ext cx="304800" cy="304800"/>
          </a:xfrm>
          <a:prstGeom prst="rect">
            <a:avLst/>
          </a:prstGeom>
        </p:spPr>
      </p:pic>
      <p:pic>
        <p:nvPicPr>
          <p:cNvPr id="9" name="Рисунок 8" descr="lemon53.png">
            <a:hlinkClick r:id="" action="ppaction://noaction">
              <a:snd r:embed="rId5" name="dieZitrone.wav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95364" y="361950"/>
            <a:ext cx="2967036" cy="31207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7" name="Рисунок 6" descr="lemon53.png">
            <a:hlinkClick r:id="" action="ppaction://noaction">
              <a:snd r:embed="rId3" name="dieZitrone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95364" y="361950"/>
            <a:ext cx="2967036" cy="3120755"/>
          </a:xfrm>
          <a:prstGeom prst="rect">
            <a:avLst/>
          </a:prstGeom>
        </p:spPr>
      </p:pic>
      <p:pic>
        <p:nvPicPr>
          <p:cNvPr id="12" name="Picture 3" descr="E:\Клипарты\Звук С\ананас.png">
            <a:hlinkClick r:id="" action="ppaction://noaction">
              <a:snd r:embed="rId5" name="dieAnanas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62962" y="247627"/>
            <a:ext cx="1928788" cy="3454082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>
                <a:alpha val="47000"/>
              </a:schemeClr>
            </a:outerShdw>
          </a:effectLst>
        </p:spPr>
      </p:pic>
      <p:pic>
        <p:nvPicPr>
          <p:cNvPr id="14" name="Рисунок 13" descr="grusha01.png">
            <a:hlinkClick r:id="" action="ppaction://noaction">
              <a:snd r:embed="rId7" name="dieBirne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895851" y="300016"/>
            <a:ext cx="2506233" cy="3148034"/>
          </a:xfrm>
          <a:prstGeom prst="rect">
            <a:avLst/>
          </a:prstGeom>
        </p:spPr>
      </p:pic>
      <p:pic>
        <p:nvPicPr>
          <p:cNvPr id="15" name="Рисунок 14" descr="Schokolade0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800496" y="3943350"/>
            <a:ext cx="3752721" cy="2234902"/>
          </a:xfrm>
          <a:prstGeom prst="rect">
            <a:avLst/>
          </a:prstGeom>
        </p:spPr>
      </p:pic>
      <p:pic>
        <p:nvPicPr>
          <p:cNvPr id="8" name="Рисунок 7" descr="Limonade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2393017">
            <a:off x="3003419" y="3562660"/>
            <a:ext cx="1062423" cy="33436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7" name="Рисунок 6" descr="lemon53.png">
            <a:hlinkClick r:id="" action="ppaction://noaction">
              <a:snd r:embed="rId3" name="dieZitrone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95364" y="361950"/>
            <a:ext cx="2967036" cy="3120755"/>
          </a:xfrm>
          <a:prstGeom prst="rect">
            <a:avLst/>
          </a:prstGeom>
        </p:spPr>
      </p:pic>
      <p:pic>
        <p:nvPicPr>
          <p:cNvPr id="12" name="Picture 3" descr="E:\Клипарты\Звук С\ананас.png">
            <a:hlinkClick r:id="" action="ppaction://noaction">
              <a:snd r:embed="rId5" name="dieAnanas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62962" y="247627"/>
            <a:ext cx="1928788" cy="3454082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>
                <a:alpha val="47000"/>
              </a:schemeClr>
            </a:outerShdw>
          </a:effectLst>
        </p:spPr>
      </p:pic>
      <p:pic>
        <p:nvPicPr>
          <p:cNvPr id="14" name="Рисунок 13" descr="grusha01.png">
            <a:hlinkClick r:id="" action="ppaction://noaction">
              <a:snd r:embed="rId7" name="dieBirne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895851" y="300016"/>
            <a:ext cx="2506233" cy="3148034"/>
          </a:xfrm>
          <a:prstGeom prst="rect">
            <a:avLst/>
          </a:prstGeom>
        </p:spPr>
      </p:pic>
      <p:pic>
        <p:nvPicPr>
          <p:cNvPr id="15" name="Рисунок 14" descr="Schokolade0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800496" y="3943350"/>
            <a:ext cx="3752721" cy="22349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8" name="die Limonade.wav">
            <a:hlinkClick r:id="" action="ppaction://media"/>
          </p:cNvPr>
          <p:cNvPicPr>
            <a:picLocks noRot="1" noChangeAspect="1"/>
          </p:cNvPicPr>
          <p:nvPr>
            <a:wavAudioFile r:embed="rId1" name="die Limonade.wav"/>
          </p:nvPr>
        </p:nvPicPr>
        <p:blipFill>
          <a:blip r:embed="rId4"/>
          <a:stretch>
            <a:fillRect/>
          </a:stretch>
        </p:blipFill>
        <p:spPr>
          <a:xfrm>
            <a:off x="12954000" y="1943100"/>
            <a:ext cx="304800" cy="304800"/>
          </a:xfrm>
          <a:prstGeom prst="rect">
            <a:avLst/>
          </a:prstGeom>
        </p:spPr>
      </p:pic>
      <p:pic>
        <p:nvPicPr>
          <p:cNvPr id="9" name="Рисунок 8" descr="Limonade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393017">
            <a:off x="3003419" y="3562660"/>
            <a:ext cx="1062423" cy="33436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7" name="Рисунок 6" descr="lemon53.png">
            <a:hlinkClick r:id="" action="ppaction://noaction">
              <a:snd r:embed="rId3" name="dieZitrone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95364" y="361950"/>
            <a:ext cx="2967036" cy="3120755"/>
          </a:xfrm>
          <a:prstGeom prst="rect">
            <a:avLst/>
          </a:prstGeom>
        </p:spPr>
      </p:pic>
      <p:pic>
        <p:nvPicPr>
          <p:cNvPr id="12" name="Picture 3" descr="E:\Клипарты\Звук С\ананас.png">
            <a:hlinkClick r:id="" action="ppaction://noaction">
              <a:snd r:embed="rId5" name="dieAnanas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62962" y="247627"/>
            <a:ext cx="1928788" cy="3454082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>
                <a:alpha val="47000"/>
              </a:schemeClr>
            </a:outerShdw>
          </a:effectLst>
        </p:spPr>
      </p:pic>
      <p:pic>
        <p:nvPicPr>
          <p:cNvPr id="14" name="Рисунок 13" descr="grusha01.png">
            <a:hlinkClick r:id="" action="ppaction://noaction">
              <a:snd r:embed="rId7" name="dieBirne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895851" y="300016"/>
            <a:ext cx="2506233" cy="3148034"/>
          </a:xfrm>
          <a:prstGeom prst="rect">
            <a:avLst/>
          </a:prstGeom>
        </p:spPr>
      </p:pic>
      <p:pic>
        <p:nvPicPr>
          <p:cNvPr id="15" name="Рисунок 14" descr="Schokolade0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800496" y="3943350"/>
            <a:ext cx="3752721" cy="2234902"/>
          </a:xfrm>
          <a:prstGeom prst="rect">
            <a:avLst/>
          </a:prstGeom>
        </p:spPr>
      </p:pic>
      <p:pic>
        <p:nvPicPr>
          <p:cNvPr id="16" name="Рисунок 15" descr="Limonade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2393017">
            <a:off x="3003419" y="3562660"/>
            <a:ext cx="1062423" cy="33436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7" name="Рисунок 6" descr="lemon53.png">
            <a:hlinkClick r:id="" action="ppaction://noaction">
              <a:snd r:embed="rId3" name="dieZitrone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95364" y="361950"/>
            <a:ext cx="2967036" cy="3120755"/>
          </a:xfrm>
          <a:prstGeom prst="rect">
            <a:avLst/>
          </a:prstGeom>
        </p:spPr>
      </p:pic>
      <p:pic>
        <p:nvPicPr>
          <p:cNvPr id="14" name="Рисунок 13" descr="grusha01.png">
            <a:hlinkClick r:id="" action="ppaction://noaction">
              <a:snd r:embed="rId5" name="dieBirne.wav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95851" y="300016"/>
            <a:ext cx="2506233" cy="3148034"/>
          </a:xfrm>
          <a:prstGeom prst="rect">
            <a:avLst/>
          </a:prstGeom>
        </p:spPr>
      </p:pic>
      <p:pic>
        <p:nvPicPr>
          <p:cNvPr id="15" name="Рисунок 14" descr="Schokolade0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00496" y="3943350"/>
            <a:ext cx="3752721" cy="2234902"/>
          </a:xfrm>
          <a:prstGeom prst="rect">
            <a:avLst/>
          </a:prstGeom>
        </p:spPr>
      </p:pic>
      <p:pic>
        <p:nvPicPr>
          <p:cNvPr id="16" name="Рисунок 15" descr="Limonade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393017">
            <a:off x="3003419" y="3562660"/>
            <a:ext cx="1062423" cy="33436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8" name="die Ananas.wav">
            <a:hlinkClick r:id="" action="ppaction://media"/>
          </p:cNvPr>
          <p:cNvPicPr>
            <a:picLocks noRot="1" noChangeAspect="1"/>
          </p:cNvPicPr>
          <p:nvPr>
            <a:wavAudioFile r:embed="rId1" name="die Ananas.wav"/>
          </p:nvPr>
        </p:nvPicPr>
        <p:blipFill>
          <a:blip r:embed="rId4"/>
          <a:stretch>
            <a:fillRect/>
          </a:stretch>
        </p:blipFill>
        <p:spPr>
          <a:xfrm>
            <a:off x="12801600" y="1600200"/>
            <a:ext cx="304800" cy="304800"/>
          </a:xfrm>
          <a:prstGeom prst="rect">
            <a:avLst/>
          </a:prstGeom>
        </p:spPr>
      </p:pic>
      <p:pic>
        <p:nvPicPr>
          <p:cNvPr id="9" name="Picture 3" descr="E:\Клипарты\Звук С\ананас.png">
            <a:hlinkClick r:id="" action="ppaction://noaction">
              <a:snd r:embed="rId5" name="dieAnanas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62962" y="247627"/>
            <a:ext cx="1928788" cy="3454082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>
                <a:alpha val="47000"/>
              </a:scheme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7" name="Рисунок 6" descr="lemon53.png">
            <a:hlinkClick r:id="" action="ppaction://noaction">
              <a:snd r:embed="rId3" name="dieZitrone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95364" y="361950"/>
            <a:ext cx="2967036" cy="3120755"/>
          </a:xfrm>
          <a:prstGeom prst="rect">
            <a:avLst/>
          </a:prstGeom>
        </p:spPr>
      </p:pic>
      <p:pic>
        <p:nvPicPr>
          <p:cNvPr id="12" name="Picture 3" descr="E:\Клипарты\Звук С\ананас.png">
            <a:hlinkClick r:id="" action="ppaction://noaction">
              <a:snd r:embed="rId5" name="dieAnanas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62962" y="247627"/>
            <a:ext cx="1928788" cy="3454082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>
                <a:alpha val="47000"/>
              </a:schemeClr>
            </a:outerShdw>
          </a:effectLst>
        </p:spPr>
      </p:pic>
      <p:pic>
        <p:nvPicPr>
          <p:cNvPr id="14" name="Рисунок 13" descr="grusha01.png">
            <a:hlinkClick r:id="" action="ppaction://noaction">
              <a:snd r:embed="rId7" name="dieBirne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895851" y="300016"/>
            <a:ext cx="2506233" cy="3148034"/>
          </a:xfrm>
          <a:prstGeom prst="rect">
            <a:avLst/>
          </a:prstGeom>
        </p:spPr>
      </p:pic>
      <p:pic>
        <p:nvPicPr>
          <p:cNvPr id="15" name="Рисунок 14" descr="Schokolade0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800496" y="3943350"/>
            <a:ext cx="3752721" cy="2234902"/>
          </a:xfrm>
          <a:prstGeom prst="rect">
            <a:avLst/>
          </a:prstGeom>
        </p:spPr>
      </p:pic>
      <p:pic>
        <p:nvPicPr>
          <p:cNvPr id="16" name="Рисунок 15" descr="Limonade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2393017">
            <a:off x="3003419" y="3562660"/>
            <a:ext cx="1062423" cy="33436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0" y="0"/>
            <a:ext cx="374441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Gurke</a:t>
            </a:r>
            <a:endParaRPr lang="en-US" altLang="ru-RU" sz="5400" b="1" i="1" dirty="0" smtClean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4342284" y="0"/>
            <a:ext cx="384921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Birne</a:t>
            </a:r>
            <a:endParaRPr lang="en-US" altLang="ru-RU" sz="5400" b="1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8305800" y="0"/>
            <a:ext cx="38862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</a:t>
            </a:r>
            <a:r>
              <a:rPr lang="de-DE" altLang="ru-RU" sz="5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A</a:t>
            </a: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nanas</a:t>
            </a:r>
            <a:endParaRPr lang="en-US" altLang="ru-RU" sz="5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27" name="Picture 3" descr="E:\Клипарты\Звук С\ананас.png">
            <a:hlinkClick r:id="" action="ppaction://noaction">
              <a:snd r:embed="rId9" name="dieAnanas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696450" y="804862"/>
            <a:ext cx="1357322" cy="2430698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>
                <a:alpha val="47000"/>
              </a:schemeClr>
            </a:outerShdw>
          </a:effectLst>
        </p:spPr>
      </p:pic>
      <p:pic>
        <p:nvPicPr>
          <p:cNvPr id="28" name="Рисунок 27" descr="1236629715_vegetables4.jpg">
            <a:hlinkClick r:id="" action="ppaction://noaction">
              <a:snd r:embed="rId3" name="dieGurke.wav"/>
            </a:hlinkClick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6242" y="1095378"/>
            <a:ext cx="3204448" cy="1690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Рисунок 28" descr="grusha01.png">
            <a:hlinkClick r:id="" action="ppaction://noaction">
              <a:snd r:embed="rId12" name="dieBirne.wav"/>
            </a:hlinkClick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372102" y="914400"/>
            <a:ext cx="1785950" cy="2243299"/>
          </a:xfrm>
          <a:prstGeom prst="rect">
            <a:avLst/>
          </a:prstGeom>
        </p:spPr>
      </p:pic>
      <p:sp>
        <p:nvSpPr>
          <p:cNvPr id="30" name="Rectangle 1"/>
          <p:cNvSpPr>
            <a:spLocks noChangeArrowheads="1"/>
          </p:cNvSpPr>
          <p:nvPr/>
        </p:nvSpPr>
        <p:spPr bwMode="auto">
          <a:xfrm>
            <a:off x="0" y="3267670"/>
            <a:ext cx="39243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Beere</a:t>
            </a:r>
            <a:endParaRPr lang="en-US" altLang="ru-RU" sz="5400" b="1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15" name="Рисунок 14" descr="blackberry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1264" y="4171950"/>
            <a:ext cx="2824423" cy="2686050"/>
          </a:xfrm>
          <a:prstGeom prst="rect">
            <a:avLst/>
          </a:prstGeom>
        </p:spPr>
      </p:pic>
      <p:pic>
        <p:nvPicPr>
          <p:cNvPr id="17" name="Рисунок 16" descr="lemon53.png">
            <a:hlinkClick r:id="" action="ppaction://noaction">
              <a:snd r:embed="rId15" name="dieZitrone.wav"/>
            </a:hlinkClick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4767264" y="4268781"/>
            <a:ext cx="2171896" cy="2284419"/>
          </a:xfrm>
          <a:prstGeom prst="rect">
            <a:avLst/>
          </a:prstGeom>
        </p:spPr>
      </p:pic>
      <p:pic>
        <p:nvPicPr>
          <p:cNvPr id="18" name="Рисунок 17" descr="a1c028de7674.png">
            <a:hlinkClick r:id="" action="ppaction://noaction">
              <a:snd r:embed="rId8" name="dieTomate.wav"/>
            </a:hlinkClick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9039186" y="4268781"/>
            <a:ext cx="2286016" cy="2231207"/>
          </a:xfrm>
          <a:prstGeom prst="rect">
            <a:avLst/>
          </a:prstGeom>
        </p:spPr>
      </p:pic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4128542" y="3286720"/>
            <a:ext cx="400580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Zitrone</a:t>
            </a:r>
            <a:endParaRPr lang="en-US" altLang="ru-RU" sz="5400" b="1" i="1" dirty="0" smtClean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8184232" y="3267670"/>
            <a:ext cx="400776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Tomate</a:t>
            </a:r>
            <a:endParaRPr lang="en-US" altLang="ru-RU" sz="5400" b="1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eGur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e Bir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e Anan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eBee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ie Zitr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eToma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4" grpId="0"/>
      <p:bldP spid="30" grpId="0"/>
      <p:bldP spid="19" grpId="0"/>
      <p:bldP spid="26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7" name="Рисунок 6" descr="lemon53.png">
            <a:hlinkClick r:id="" action="ppaction://noaction">
              <a:snd r:embed="rId3" name="dieZitrone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95364" y="361950"/>
            <a:ext cx="2967036" cy="3120755"/>
          </a:xfrm>
          <a:prstGeom prst="rect">
            <a:avLst/>
          </a:prstGeom>
        </p:spPr>
      </p:pic>
      <p:pic>
        <p:nvPicPr>
          <p:cNvPr id="12" name="Picture 3" descr="E:\Клипарты\Звук С\ананас.png">
            <a:hlinkClick r:id="" action="ppaction://noaction">
              <a:snd r:embed="rId5" name="dieAnanas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62962" y="247627"/>
            <a:ext cx="1928788" cy="3454082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>
                <a:alpha val="47000"/>
              </a:schemeClr>
            </a:outerShdw>
          </a:effectLst>
        </p:spPr>
      </p:pic>
      <p:pic>
        <p:nvPicPr>
          <p:cNvPr id="14" name="Рисунок 13" descr="grusha01.png">
            <a:hlinkClick r:id="" action="ppaction://noaction">
              <a:snd r:embed="rId7" name="dieBirne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895851" y="300016"/>
            <a:ext cx="2506233" cy="3148034"/>
          </a:xfrm>
          <a:prstGeom prst="rect">
            <a:avLst/>
          </a:prstGeom>
        </p:spPr>
      </p:pic>
      <p:pic>
        <p:nvPicPr>
          <p:cNvPr id="16" name="Рисунок 15" descr="Limonade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2393017">
            <a:off x="3003419" y="3562660"/>
            <a:ext cx="1062423" cy="33436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8" name="die_Schokolade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12725400" y="2971800"/>
            <a:ext cx="304800" cy="304800"/>
          </a:xfrm>
          <a:prstGeom prst="rect">
            <a:avLst/>
          </a:prstGeom>
        </p:spPr>
      </p:pic>
      <p:pic>
        <p:nvPicPr>
          <p:cNvPr id="9" name="Рисунок 8" descr="Schokolade0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00496" y="3943350"/>
            <a:ext cx="3752721" cy="22349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9" name="Рисунок 8" descr="Glass-cup-with-saucer-spoon-and-sugar-cubes.png">
            <a:hlinkClick r:id="" action="ppaction://noaction">
              <a:snd r:embed="rId3" name="derTee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00936" y="438150"/>
            <a:ext cx="3587423" cy="2609850"/>
          </a:xfrm>
          <a:prstGeom prst="rect">
            <a:avLst/>
          </a:prstGeom>
        </p:spPr>
      </p:pic>
      <p:pic>
        <p:nvPicPr>
          <p:cNvPr id="10" name="Рисунок 9" descr="juice03.png">
            <a:hlinkClick r:id="" action="ppaction://noaction">
              <a:snd r:embed="rId5" name="der_Saft.wav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00596" y="495300"/>
            <a:ext cx="1709754" cy="2926697"/>
          </a:xfrm>
          <a:prstGeom prst="rect">
            <a:avLst/>
          </a:prstGeom>
        </p:spPr>
      </p:pic>
      <p:pic>
        <p:nvPicPr>
          <p:cNvPr id="11" name="Рисунок 10" descr="apple02.png">
            <a:hlinkClick r:id="" action="ppaction://noaction">
              <a:snd r:embed="rId7" name="derApfel-dieAepfel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04824" y="495300"/>
            <a:ext cx="2668138" cy="2724150"/>
          </a:xfrm>
          <a:prstGeom prst="rect">
            <a:avLst/>
          </a:prstGeom>
        </p:spPr>
      </p:pic>
      <p:pic>
        <p:nvPicPr>
          <p:cNvPr id="12" name="Picture 6" descr="C:\Users\Ольга\Загрузки\72804373_slad28_1024x768.png">
            <a:hlinkClick r:id="" action="ppaction://noaction">
              <a:snd r:embed="rId9" name="derZucker.wav"/>
            </a:hlinkClick>
          </p:cNvPr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857271" y="3648053"/>
            <a:ext cx="2914629" cy="2618649"/>
          </a:xfrm>
          <a:prstGeom prst="rect">
            <a:avLst/>
          </a:prstGeom>
          <a:noFill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153399" y="3619500"/>
            <a:ext cx="3272601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Рисунок 13" descr="cheese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437906" y="3918248"/>
            <a:ext cx="3182526" cy="25587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9" name="Рисунок 8" descr="Glass-cup-with-saucer-spoon-and-sugar-cubes.png">
            <a:hlinkClick r:id="" action="ppaction://noaction">
              <a:snd r:embed="rId3" name="derTee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00936" y="438150"/>
            <a:ext cx="3587423" cy="2609850"/>
          </a:xfrm>
          <a:prstGeom prst="rect">
            <a:avLst/>
          </a:prstGeom>
        </p:spPr>
      </p:pic>
      <p:pic>
        <p:nvPicPr>
          <p:cNvPr id="10" name="Рисунок 9" descr="juice03.png">
            <a:hlinkClick r:id="" action="ppaction://noaction">
              <a:snd r:embed="rId5" name="der_Saft.wav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00596" y="495300"/>
            <a:ext cx="1709754" cy="2926697"/>
          </a:xfrm>
          <a:prstGeom prst="rect">
            <a:avLst/>
          </a:prstGeom>
        </p:spPr>
      </p:pic>
      <p:pic>
        <p:nvPicPr>
          <p:cNvPr id="11" name="Рисунок 10" descr="apple02.png">
            <a:hlinkClick r:id="" action="ppaction://noaction">
              <a:snd r:embed="rId7" name="derApfel-dieAepfel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04824" y="495300"/>
            <a:ext cx="2668138" cy="2724150"/>
          </a:xfrm>
          <a:prstGeom prst="rect">
            <a:avLst/>
          </a:prstGeom>
        </p:spPr>
      </p:pic>
      <p:pic>
        <p:nvPicPr>
          <p:cNvPr id="12" name="Picture 6" descr="C:\Users\Ольга\Загрузки\72804373_slad28_1024x768.png">
            <a:hlinkClick r:id="" action="ppaction://noaction">
              <a:snd r:embed="rId9" name="derZucker.wav"/>
            </a:hlinkClick>
          </p:cNvPr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857271" y="3648053"/>
            <a:ext cx="2914629" cy="2618649"/>
          </a:xfrm>
          <a:prstGeom prst="rect">
            <a:avLst/>
          </a:prstGeom>
          <a:noFill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153399" y="3619500"/>
            <a:ext cx="3272601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5" name="derKaese.wav">
            <a:hlinkClick r:id="" action="ppaction://media"/>
          </p:cNvPr>
          <p:cNvPicPr>
            <a:picLocks noRot="1" noChangeAspect="1"/>
          </p:cNvPicPr>
          <p:nvPr>
            <a:wavAudioFile r:embed="rId1" name="derKaese.wav"/>
          </p:nvPr>
        </p:nvPicPr>
        <p:blipFill>
          <a:blip r:embed="rId4"/>
          <a:stretch>
            <a:fillRect/>
          </a:stretch>
        </p:blipFill>
        <p:spPr>
          <a:xfrm>
            <a:off x="13182600" y="2781300"/>
            <a:ext cx="304800" cy="304800"/>
          </a:xfrm>
          <a:prstGeom prst="rect">
            <a:avLst/>
          </a:prstGeom>
        </p:spPr>
      </p:pic>
      <p:pic>
        <p:nvPicPr>
          <p:cNvPr id="16" name="Рисунок 15" descr="chees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37906" y="3918248"/>
            <a:ext cx="3182526" cy="25587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9" name="Рисунок 8" descr="Glass-cup-with-saucer-spoon-and-sugar-cubes.png">
            <a:hlinkClick r:id="" action="ppaction://noaction">
              <a:snd r:embed="rId3" name="derTee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00936" y="438150"/>
            <a:ext cx="3587423" cy="2609850"/>
          </a:xfrm>
          <a:prstGeom prst="rect">
            <a:avLst/>
          </a:prstGeom>
        </p:spPr>
      </p:pic>
      <p:pic>
        <p:nvPicPr>
          <p:cNvPr id="10" name="Рисунок 9" descr="juice03.png">
            <a:hlinkClick r:id="" action="ppaction://noaction">
              <a:snd r:embed="rId5" name="der_Saft.wav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00596" y="495300"/>
            <a:ext cx="1709754" cy="2926697"/>
          </a:xfrm>
          <a:prstGeom prst="rect">
            <a:avLst/>
          </a:prstGeom>
        </p:spPr>
      </p:pic>
      <p:pic>
        <p:nvPicPr>
          <p:cNvPr id="11" name="Рисунок 10" descr="apple02.png">
            <a:hlinkClick r:id="" action="ppaction://noaction">
              <a:snd r:embed="rId7" name="derApfel-dieAepfel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04824" y="495300"/>
            <a:ext cx="2668138" cy="2724150"/>
          </a:xfrm>
          <a:prstGeom prst="rect">
            <a:avLst/>
          </a:prstGeom>
        </p:spPr>
      </p:pic>
      <p:pic>
        <p:nvPicPr>
          <p:cNvPr id="12" name="Picture 6" descr="C:\Users\Ольга\Загрузки\72804373_slad28_1024x768.png">
            <a:hlinkClick r:id="" action="ppaction://noaction">
              <a:snd r:embed="rId9" name="derZucker.wav"/>
            </a:hlinkClick>
          </p:cNvPr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857271" y="3648053"/>
            <a:ext cx="2914629" cy="2618649"/>
          </a:xfrm>
          <a:prstGeom prst="rect">
            <a:avLst/>
          </a:prstGeom>
          <a:noFill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153399" y="3619500"/>
            <a:ext cx="3272601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Рисунок 13" descr="cheese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437906" y="3918248"/>
            <a:ext cx="3182526" cy="25587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9" name="Рисунок 8" descr="Glass-cup-with-saucer-spoon-and-sugar-cubes.png">
            <a:hlinkClick r:id="" action="ppaction://noaction">
              <a:snd r:embed="rId3" name="derTee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00936" y="438150"/>
            <a:ext cx="3587423" cy="2609850"/>
          </a:xfrm>
          <a:prstGeom prst="rect">
            <a:avLst/>
          </a:prstGeom>
        </p:spPr>
      </p:pic>
      <p:pic>
        <p:nvPicPr>
          <p:cNvPr id="10" name="Рисунок 9" descr="juice03.png">
            <a:hlinkClick r:id="" action="ppaction://noaction">
              <a:snd r:embed="rId5" name="der_Saft.wav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00596" y="495300"/>
            <a:ext cx="1709754" cy="2926697"/>
          </a:xfrm>
          <a:prstGeom prst="rect">
            <a:avLst/>
          </a:prstGeom>
        </p:spPr>
      </p:pic>
      <p:pic>
        <p:nvPicPr>
          <p:cNvPr id="12" name="Picture 6" descr="C:\Users\Ольга\Загрузки\72804373_slad28_1024x768.png">
            <a:hlinkClick r:id="" action="ppaction://noaction">
              <a:snd r:embed="rId7" name="derZucker.wav"/>
            </a:hlinkClick>
          </p:cNvPr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857271" y="3648053"/>
            <a:ext cx="2914629" cy="2618649"/>
          </a:xfrm>
          <a:prstGeom prst="rect">
            <a:avLst/>
          </a:prstGeom>
          <a:noFill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153399" y="3619500"/>
            <a:ext cx="3272601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Рисунок 13" descr="cheese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437906" y="3918248"/>
            <a:ext cx="3182526" cy="25587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5" name="der Apfel.wav">
            <a:hlinkClick r:id="" action="ppaction://media"/>
          </p:cNvPr>
          <p:cNvPicPr>
            <a:picLocks noRot="1" noChangeAspect="1"/>
          </p:cNvPicPr>
          <p:nvPr>
            <a:wavAudioFile r:embed="rId1" name="der Apfel.wav"/>
          </p:nvPr>
        </p:nvPicPr>
        <p:blipFill>
          <a:blip r:embed="rId4"/>
          <a:stretch>
            <a:fillRect/>
          </a:stretch>
        </p:blipFill>
        <p:spPr>
          <a:xfrm>
            <a:off x="12877800" y="1981200"/>
            <a:ext cx="304800" cy="304800"/>
          </a:xfrm>
          <a:prstGeom prst="rect">
            <a:avLst/>
          </a:prstGeom>
        </p:spPr>
      </p:pic>
      <p:pic>
        <p:nvPicPr>
          <p:cNvPr id="16" name="Рисунок 15" descr="apple02.png">
            <a:hlinkClick r:id="" action="ppaction://noaction">
              <a:snd r:embed="rId5" name="derApfel-dieAepfel.wav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4824" y="495300"/>
            <a:ext cx="2668138" cy="2724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9" name="Рисунок 8" descr="Glass-cup-with-saucer-spoon-and-sugar-cubes.png">
            <a:hlinkClick r:id="" action="ppaction://noaction">
              <a:snd r:embed="rId3" name="derTee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00936" y="438150"/>
            <a:ext cx="3587423" cy="2609850"/>
          </a:xfrm>
          <a:prstGeom prst="rect">
            <a:avLst/>
          </a:prstGeom>
        </p:spPr>
      </p:pic>
      <p:pic>
        <p:nvPicPr>
          <p:cNvPr id="10" name="Рисунок 9" descr="juice03.png">
            <a:hlinkClick r:id="" action="ppaction://noaction">
              <a:snd r:embed="rId5" name="der_Saft.wav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00596" y="495300"/>
            <a:ext cx="1709754" cy="2926697"/>
          </a:xfrm>
          <a:prstGeom prst="rect">
            <a:avLst/>
          </a:prstGeom>
        </p:spPr>
      </p:pic>
      <p:pic>
        <p:nvPicPr>
          <p:cNvPr id="11" name="Рисунок 10" descr="apple02.png">
            <a:hlinkClick r:id="" action="ppaction://noaction">
              <a:snd r:embed="rId7" name="derApfel-dieAepfel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04824" y="495300"/>
            <a:ext cx="2668138" cy="2724150"/>
          </a:xfrm>
          <a:prstGeom prst="rect">
            <a:avLst/>
          </a:prstGeom>
        </p:spPr>
      </p:pic>
      <p:pic>
        <p:nvPicPr>
          <p:cNvPr id="12" name="Picture 6" descr="C:\Users\Ольга\Загрузки\72804373_slad28_1024x768.png">
            <a:hlinkClick r:id="" action="ppaction://noaction">
              <a:snd r:embed="rId9" name="derZucker.wav"/>
            </a:hlinkClick>
          </p:cNvPr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857271" y="3648053"/>
            <a:ext cx="2914629" cy="2618649"/>
          </a:xfrm>
          <a:prstGeom prst="rect">
            <a:avLst/>
          </a:prstGeom>
          <a:noFill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153399" y="3619500"/>
            <a:ext cx="3272601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Рисунок 13" descr="cheese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437906" y="3918248"/>
            <a:ext cx="3182526" cy="25587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0" name="Рисунок 9" descr="juice03.png">
            <a:hlinkClick r:id="" action="ppaction://noaction">
              <a:snd r:embed="rId3" name="der_Saft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00596" y="495300"/>
            <a:ext cx="1709754" cy="2926697"/>
          </a:xfrm>
          <a:prstGeom prst="rect">
            <a:avLst/>
          </a:prstGeom>
        </p:spPr>
      </p:pic>
      <p:pic>
        <p:nvPicPr>
          <p:cNvPr id="11" name="Рисунок 10" descr="apple02.png">
            <a:hlinkClick r:id="" action="ppaction://noaction">
              <a:snd r:embed="rId5" name="derApfel-dieAepfel.wav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4824" y="495300"/>
            <a:ext cx="2668138" cy="2724150"/>
          </a:xfrm>
          <a:prstGeom prst="rect">
            <a:avLst/>
          </a:prstGeom>
        </p:spPr>
      </p:pic>
      <p:pic>
        <p:nvPicPr>
          <p:cNvPr id="12" name="Picture 6" descr="C:\Users\Ольга\Загрузки\72804373_slad28_1024x768.png">
            <a:hlinkClick r:id="" action="ppaction://noaction">
              <a:snd r:embed="rId7" name="derZucker.wav"/>
            </a:hlinkClick>
          </p:cNvPr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857271" y="3648053"/>
            <a:ext cx="2914629" cy="2618649"/>
          </a:xfrm>
          <a:prstGeom prst="rect">
            <a:avLst/>
          </a:prstGeom>
          <a:noFill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153399" y="3619500"/>
            <a:ext cx="3272601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Рисунок 13" descr="cheese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437906" y="3918248"/>
            <a:ext cx="3182526" cy="25587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ectangle 1"/>
          <p:cNvSpPr>
            <a:spLocks noChangeArrowheads="1"/>
          </p:cNvSpPr>
          <p:nvPr/>
        </p:nvSpPr>
        <p:spPr bwMode="auto">
          <a:xfrm>
            <a:off x="0" y="2348880"/>
            <a:ext cx="343170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der Apfel</a:t>
            </a:r>
            <a:endParaRPr lang="en-US" altLang="ru-RU" sz="5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7" name="Rectangle 1"/>
          <p:cNvSpPr>
            <a:spLocks noChangeArrowheads="1"/>
          </p:cNvSpPr>
          <p:nvPr/>
        </p:nvSpPr>
        <p:spPr bwMode="auto">
          <a:xfrm>
            <a:off x="4223792" y="2348880"/>
            <a:ext cx="367240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der Saft</a:t>
            </a:r>
            <a:endParaRPr lang="en-US" altLang="ru-RU" sz="5400" b="1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9" name="Rectangle 1"/>
          <p:cNvSpPr>
            <a:spLocks noChangeArrowheads="1"/>
          </p:cNvSpPr>
          <p:nvPr/>
        </p:nvSpPr>
        <p:spPr bwMode="auto">
          <a:xfrm>
            <a:off x="8184232" y="2348880"/>
            <a:ext cx="400776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der Tee</a:t>
            </a:r>
            <a:endParaRPr lang="en-US" altLang="ru-RU" sz="5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41" name="Rectangle 1"/>
          <p:cNvSpPr>
            <a:spLocks noChangeArrowheads="1"/>
          </p:cNvSpPr>
          <p:nvPr/>
        </p:nvSpPr>
        <p:spPr bwMode="auto">
          <a:xfrm>
            <a:off x="0" y="5888504"/>
            <a:ext cx="40767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der Zucker</a:t>
            </a:r>
            <a:endParaRPr lang="en-US" altLang="ru-RU" sz="5400" b="1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43" name="Rectangle 1"/>
          <p:cNvSpPr>
            <a:spLocks noChangeArrowheads="1"/>
          </p:cNvSpPr>
          <p:nvPr/>
        </p:nvSpPr>
        <p:spPr bwMode="auto">
          <a:xfrm>
            <a:off x="4151784" y="5842337"/>
            <a:ext cx="367240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der Käse</a:t>
            </a:r>
            <a:endParaRPr lang="en-US" altLang="ru-RU" sz="5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8229600" y="5842337"/>
            <a:ext cx="377105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der</a:t>
            </a:r>
            <a:r>
              <a:rPr lang="de-DE" altLang="ru-RU" sz="5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de-DE" altLang="ru-RU" sz="5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Qua</a:t>
            </a:r>
            <a:r>
              <a:rPr lang="de-DE" altLang="ru-RU" sz="5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rk</a:t>
            </a:r>
          </a:p>
        </p:txBody>
      </p:sp>
      <p:pic>
        <p:nvPicPr>
          <p:cNvPr id="16" name="Рисунок 15" descr="Glass-cup-with-saucer-spoon-and-sugar-cubes.png">
            <a:hlinkClick r:id="" action="ppaction://noaction">
              <a:snd r:embed="rId5" name="derTee.wav"/>
            </a:hlinkClick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472487" y="0"/>
            <a:ext cx="3404124" cy="2476500"/>
          </a:xfrm>
          <a:prstGeom prst="rect">
            <a:avLst/>
          </a:prstGeom>
        </p:spPr>
      </p:pic>
      <p:pic>
        <p:nvPicPr>
          <p:cNvPr id="17" name="Рисунок 16" descr="juice03.png">
            <a:hlinkClick r:id="" action="ppaction://noaction">
              <a:snd r:embed="rId4" name="der_Saft.wav"/>
            </a:hlinkClick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300646" y="0"/>
            <a:ext cx="1428760" cy="2445701"/>
          </a:xfrm>
          <a:prstGeom prst="rect">
            <a:avLst/>
          </a:prstGeom>
        </p:spPr>
      </p:pic>
      <p:pic>
        <p:nvPicPr>
          <p:cNvPr id="19" name="Рисунок 18" descr="apple02.png">
            <a:hlinkClick r:id="" action="ppaction://noaction">
              <a:snd r:embed="rId11" name="derApfel-dieAepfel.wav"/>
            </a:hlinkClick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85774" y="247650"/>
            <a:ext cx="2071702" cy="2115193"/>
          </a:xfrm>
          <a:prstGeom prst="rect">
            <a:avLst/>
          </a:prstGeom>
        </p:spPr>
      </p:pic>
      <p:pic>
        <p:nvPicPr>
          <p:cNvPr id="20" name="Picture 6" descr="C:\Users\Ольга\Загрузки\72804373_slad28_1024x768.png">
            <a:hlinkClick r:id="" action="ppaction://noaction">
              <a:snd r:embed="rId6" name="derZucker.wav"/>
            </a:hlinkClick>
          </p:cNvPr>
          <p:cNvPicPr>
            <a:picLocks noChangeAspect="1" noChangeArrowheads="1"/>
          </p:cNvPicPr>
          <p:nvPr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800121" y="3419454"/>
            <a:ext cx="2385381" cy="2143146"/>
          </a:xfrm>
          <a:prstGeom prst="rect">
            <a:avLst/>
          </a:prstGeom>
          <a:noFill/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686800" y="3390900"/>
            <a:ext cx="296653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Рисунок 21" descr="cheese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723656" y="3289598"/>
            <a:ext cx="2953494" cy="23746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er Apf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er_Saf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erT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erZuck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erKae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erQu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  <p:bldP spid="39" grpId="0"/>
      <p:bldP spid="41" grpId="0"/>
      <p:bldP spid="43" grpId="0"/>
      <p:bldP spid="18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5" name="derTee.wav">
            <a:hlinkClick r:id="" action="ppaction://media"/>
          </p:cNvPr>
          <p:cNvPicPr>
            <a:picLocks noRot="1" noChangeAspect="1"/>
          </p:cNvPicPr>
          <p:nvPr>
            <a:wavAudioFile r:embed="rId1" name="derTee.wav"/>
          </p:nvPr>
        </p:nvPicPr>
        <p:blipFill>
          <a:blip r:embed="rId4"/>
          <a:stretch>
            <a:fillRect/>
          </a:stretch>
        </p:blipFill>
        <p:spPr>
          <a:xfrm>
            <a:off x="12858750" y="2019300"/>
            <a:ext cx="304800" cy="304800"/>
          </a:xfrm>
          <a:prstGeom prst="rect">
            <a:avLst/>
          </a:prstGeom>
        </p:spPr>
      </p:pic>
      <p:pic>
        <p:nvPicPr>
          <p:cNvPr id="16" name="Рисунок 15" descr="Glass-cup-with-saucer-spoon-and-sugar-cubes.png">
            <a:hlinkClick r:id="" action="ppaction://noaction">
              <a:snd r:embed="rId1" name="derTee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00936" y="438150"/>
            <a:ext cx="3587423" cy="2609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9" name="Рисунок 8" descr="Glass-cup-with-saucer-spoon-and-sugar-cubes.png">
            <a:hlinkClick r:id="" action="ppaction://noaction">
              <a:snd r:embed="rId3" name="derTee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00936" y="438150"/>
            <a:ext cx="3587423" cy="2609850"/>
          </a:xfrm>
          <a:prstGeom prst="rect">
            <a:avLst/>
          </a:prstGeom>
        </p:spPr>
      </p:pic>
      <p:pic>
        <p:nvPicPr>
          <p:cNvPr id="10" name="Рисунок 9" descr="juice03.png">
            <a:hlinkClick r:id="" action="ppaction://noaction">
              <a:snd r:embed="rId5" name="der_Saft.wav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00596" y="495300"/>
            <a:ext cx="1709754" cy="2926697"/>
          </a:xfrm>
          <a:prstGeom prst="rect">
            <a:avLst/>
          </a:prstGeom>
        </p:spPr>
      </p:pic>
      <p:pic>
        <p:nvPicPr>
          <p:cNvPr id="11" name="Рисунок 10" descr="apple02.png">
            <a:hlinkClick r:id="" action="ppaction://noaction">
              <a:snd r:embed="rId7" name="derApfel-dieAepfel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04824" y="495300"/>
            <a:ext cx="2668138" cy="2724150"/>
          </a:xfrm>
          <a:prstGeom prst="rect">
            <a:avLst/>
          </a:prstGeom>
        </p:spPr>
      </p:pic>
      <p:pic>
        <p:nvPicPr>
          <p:cNvPr id="12" name="Picture 6" descr="C:\Users\Ольга\Загрузки\72804373_slad28_1024x768.png">
            <a:hlinkClick r:id="" action="ppaction://noaction">
              <a:snd r:embed="rId9" name="derZucker.wav"/>
            </a:hlinkClick>
          </p:cNvPr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857271" y="3648053"/>
            <a:ext cx="2914629" cy="2618649"/>
          </a:xfrm>
          <a:prstGeom prst="rect">
            <a:avLst/>
          </a:prstGeom>
          <a:noFill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153399" y="3619500"/>
            <a:ext cx="3272601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Рисунок 13" descr="cheese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437906" y="3918248"/>
            <a:ext cx="3182526" cy="25587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9" name="Рисунок 8" descr="Glass-cup-with-saucer-spoon-and-sugar-cubes.png">
            <a:hlinkClick r:id="" action="ppaction://noaction">
              <a:snd r:embed="rId3" name="derTee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00936" y="438150"/>
            <a:ext cx="3587423" cy="2609850"/>
          </a:xfrm>
          <a:prstGeom prst="rect">
            <a:avLst/>
          </a:prstGeom>
        </p:spPr>
      </p:pic>
      <p:pic>
        <p:nvPicPr>
          <p:cNvPr id="10" name="Рисунок 9" descr="juice03.png">
            <a:hlinkClick r:id="" action="ppaction://noaction">
              <a:snd r:embed="rId5" name="der_Saft.wav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00596" y="495300"/>
            <a:ext cx="1709754" cy="2926697"/>
          </a:xfrm>
          <a:prstGeom prst="rect">
            <a:avLst/>
          </a:prstGeom>
        </p:spPr>
      </p:pic>
      <p:pic>
        <p:nvPicPr>
          <p:cNvPr id="11" name="Рисунок 10" descr="apple02.png">
            <a:hlinkClick r:id="" action="ppaction://noaction">
              <a:snd r:embed="rId7" name="derApfel-dieAepfel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04824" y="495300"/>
            <a:ext cx="2668138" cy="2724150"/>
          </a:xfrm>
          <a:prstGeom prst="rect">
            <a:avLst/>
          </a:prstGeom>
        </p:spPr>
      </p:pic>
      <p:pic>
        <p:nvPicPr>
          <p:cNvPr id="12" name="Picture 6" descr="C:\Users\Ольга\Загрузки\72804373_slad28_1024x768.png">
            <a:hlinkClick r:id="" action="ppaction://noaction">
              <a:snd r:embed="rId9" name="derZucker.wav"/>
            </a:hlinkClick>
          </p:cNvPr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857271" y="3648053"/>
            <a:ext cx="2914629" cy="2618649"/>
          </a:xfrm>
          <a:prstGeom prst="rect">
            <a:avLst/>
          </a:prstGeom>
          <a:noFill/>
        </p:spPr>
      </p:pic>
      <p:pic>
        <p:nvPicPr>
          <p:cNvPr id="14" name="Рисунок 13" descr="chees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437906" y="3918248"/>
            <a:ext cx="3182526" cy="25587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5" name="derQuark.wav">
            <a:hlinkClick r:id="" action="ppaction://media"/>
          </p:cNvPr>
          <p:cNvPicPr>
            <a:picLocks noRot="1" noChangeAspect="1"/>
          </p:cNvPicPr>
          <p:nvPr>
            <a:wavAudioFile r:embed="rId1" name="derQuark.wav"/>
          </p:nvPr>
        </p:nvPicPr>
        <p:blipFill>
          <a:blip r:embed="rId4"/>
          <a:stretch>
            <a:fillRect/>
          </a:stretch>
        </p:blipFill>
        <p:spPr>
          <a:xfrm>
            <a:off x="12744450" y="2019300"/>
            <a:ext cx="304800" cy="304800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53399" y="3619500"/>
            <a:ext cx="3272601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9" name="Рисунок 8" descr="Glass-cup-with-saucer-spoon-and-sugar-cubes.png">
            <a:hlinkClick r:id="" action="ppaction://noaction">
              <a:snd r:embed="rId3" name="derTee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00936" y="438150"/>
            <a:ext cx="3587423" cy="2609850"/>
          </a:xfrm>
          <a:prstGeom prst="rect">
            <a:avLst/>
          </a:prstGeom>
        </p:spPr>
      </p:pic>
      <p:pic>
        <p:nvPicPr>
          <p:cNvPr id="10" name="Рисунок 9" descr="juice03.png">
            <a:hlinkClick r:id="" action="ppaction://noaction">
              <a:snd r:embed="rId5" name="der_Saft.wav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00596" y="495300"/>
            <a:ext cx="1709754" cy="2926697"/>
          </a:xfrm>
          <a:prstGeom prst="rect">
            <a:avLst/>
          </a:prstGeom>
        </p:spPr>
      </p:pic>
      <p:pic>
        <p:nvPicPr>
          <p:cNvPr id="11" name="Рисунок 10" descr="apple02.png">
            <a:hlinkClick r:id="" action="ppaction://noaction">
              <a:snd r:embed="rId7" name="derApfel-dieAepfel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04824" y="495300"/>
            <a:ext cx="2668138" cy="2724150"/>
          </a:xfrm>
          <a:prstGeom prst="rect">
            <a:avLst/>
          </a:prstGeom>
        </p:spPr>
      </p:pic>
      <p:pic>
        <p:nvPicPr>
          <p:cNvPr id="12" name="Picture 6" descr="C:\Users\Ольга\Загрузки\72804373_slad28_1024x768.png">
            <a:hlinkClick r:id="" action="ppaction://noaction">
              <a:snd r:embed="rId9" name="derZucker.wav"/>
            </a:hlinkClick>
          </p:cNvPr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857271" y="3648053"/>
            <a:ext cx="2914629" cy="2618649"/>
          </a:xfrm>
          <a:prstGeom prst="rect">
            <a:avLst/>
          </a:prstGeom>
          <a:noFill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153399" y="3619500"/>
            <a:ext cx="3272601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Рисунок 13" descr="cheese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437906" y="3918248"/>
            <a:ext cx="3182526" cy="25587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9" name="Рисунок 8" descr="Glass-cup-with-saucer-spoon-and-sugar-cubes.png">
            <a:hlinkClick r:id="" action="ppaction://noaction">
              <a:snd r:embed="rId3" name="derTee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00936" y="438150"/>
            <a:ext cx="3587423" cy="2609850"/>
          </a:xfrm>
          <a:prstGeom prst="rect">
            <a:avLst/>
          </a:prstGeom>
        </p:spPr>
      </p:pic>
      <p:pic>
        <p:nvPicPr>
          <p:cNvPr id="11" name="Рисунок 10" descr="apple02.png">
            <a:hlinkClick r:id="" action="ppaction://noaction">
              <a:snd r:embed="rId5" name="derApfel-dieAepfel.wav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4824" y="495300"/>
            <a:ext cx="2668138" cy="2724150"/>
          </a:xfrm>
          <a:prstGeom prst="rect">
            <a:avLst/>
          </a:prstGeom>
        </p:spPr>
      </p:pic>
      <p:pic>
        <p:nvPicPr>
          <p:cNvPr id="12" name="Picture 6" descr="C:\Users\Ольга\Загрузки\72804373_slad28_1024x768.png">
            <a:hlinkClick r:id="" action="ppaction://noaction">
              <a:snd r:embed="rId7" name="derZucker.wav"/>
            </a:hlinkClick>
          </p:cNvPr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857271" y="3648053"/>
            <a:ext cx="2914629" cy="2618649"/>
          </a:xfrm>
          <a:prstGeom prst="rect">
            <a:avLst/>
          </a:prstGeom>
          <a:noFill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153399" y="3619500"/>
            <a:ext cx="3272601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Рисунок 13" descr="cheese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437906" y="3918248"/>
            <a:ext cx="3182526" cy="25587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5" name="der-Saft.wav">
            <a:hlinkClick r:id="" action="ppaction://media"/>
          </p:cNvPr>
          <p:cNvPicPr>
            <a:picLocks noRot="1" noChangeAspect="1"/>
          </p:cNvPicPr>
          <p:nvPr>
            <a:wavAudioFile r:embed="rId1" name="der-Saft.wav"/>
          </p:nvPr>
        </p:nvPicPr>
        <p:blipFill>
          <a:blip r:embed="rId4"/>
          <a:stretch>
            <a:fillRect/>
          </a:stretch>
        </p:blipFill>
        <p:spPr>
          <a:xfrm>
            <a:off x="12896850" y="2114550"/>
            <a:ext cx="304800" cy="304800"/>
          </a:xfrm>
          <a:prstGeom prst="rect">
            <a:avLst/>
          </a:prstGeom>
        </p:spPr>
      </p:pic>
      <p:pic>
        <p:nvPicPr>
          <p:cNvPr id="16" name="Рисунок 15" descr="juice03.png">
            <a:hlinkClick r:id="" action="ppaction://noaction">
              <a:snd r:embed="rId5" name="der_Saft.wav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00596" y="495300"/>
            <a:ext cx="1709754" cy="29266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9" name="Рисунок 8" descr="Glass-cup-with-saucer-spoon-and-sugar-cubes.png">
            <a:hlinkClick r:id="" action="ppaction://noaction">
              <a:snd r:embed="rId3" name="derTee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00936" y="438150"/>
            <a:ext cx="3587423" cy="2609850"/>
          </a:xfrm>
          <a:prstGeom prst="rect">
            <a:avLst/>
          </a:prstGeom>
        </p:spPr>
      </p:pic>
      <p:pic>
        <p:nvPicPr>
          <p:cNvPr id="10" name="Рисунок 9" descr="juice03.png">
            <a:hlinkClick r:id="" action="ppaction://noaction">
              <a:snd r:embed="rId5" name="der_Saft.wav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00596" y="495300"/>
            <a:ext cx="1709754" cy="2926697"/>
          </a:xfrm>
          <a:prstGeom prst="rect">
            <a:avLst/>
          </a:prstGeom>
        </p:spPr>
      </p:pic>
      <p:pic>
        <p:nvPicPr>
          <p:cNvPr id="11" name="Рисунок 10" descr="apple02.png">
            <a:hlinkClick r:id="" action="ppaction://noaction">
              <a:snd r:embed="rId7" name="derApfel-dieAepfel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04824" y="495300"/>
            <a:ext cx="2668138" cy="2724150"/>
          </a:xfrm>
          <a:prstGeom prst="rect">
            <a:avLst/>
          </a:prstGeom>
        </p:spPr>
      </p:pic>
      <p:pic>
        <p:nvPicPr>
          <p:cNvPr id="12" name="Picture 6" descr="C:\Users\Ольга\Загрузки\72804373_slad28_1024x768.png">
            <a:hlinkClick r:id="" action="ppaction://noaction">
              <a:snd r:embed="rId9" name="derZucker.wav"/>
            </a:hlinkClick>
          </p:cNvPr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857271" y="3648053"/>
            <a:ext cx="2914629" cy="2618649"/>
          </a:xfrm>
          <a:prstGeom prst="rect">
            <a:avLst/>
          </a:prstGeom>
          <a:noFill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153399" y="3619500"/>
            <a:ext cx="3272601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Рисунок 13" descr="cheese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437906" y="3918248"/>
            <a:ext cx="3182526" cy="25587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9" name="Рисунок 8" descr="Glass-cup-with-saucer-spoon-and-sugar-cubes.png">
            <a:hlinkClick r:id="" action="ppaction://noaction">
              <a:snd r:embed="rId3" name="derTee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00936" y="438150"/>
            <a:ext cx="3587423" cy="2609850"/>
          </a:xfrm>
          <a:prstGeom prst="rect">
            <a:avLst/>
          </a:prstGeom>
        </p:spPr>
      </p:pic>
      <p:pic>
        <p:nvPicPr>
          <p:cNvPr id="10" name="Рисунок 9" descr="juice03.png">
            <a:hlinkClick r:id="" action="ppaction://noaction">
              <a:snd r:embed="rId5" name="der_Saft.wav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00596" y="495300"/>
            <a:ext cx="1709754" cy="2926697"/>
          </a:xfrm>
          <a:prstGeom prst="rect">
            <a:avLst/>
          </a:prstGeom>
        </p:spPr>
      </p:pic>
      <p:pic>
        <p:nvPicPr>
          <p:cNvPr id="11" name="Рисунок 10" descr="apple02.png">
            <a:hlinkClick r:id="" action="ppaction://noaction">
              <a:snd r:embed="rId7" name="derApfel-dieAepfel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04824" y="495300"/>
            <a:ext cx="2668138" cy="2724150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153399" y="3619500"/>
            <a:ext cx="3272601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Рисунок 13" descr="cheese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437906" y="3918248"/>
            <a:ext cx="3182526" cy="25587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5" name="derZucker.wav">
            <a:hlinkClick r:id="" action="ppaction://media"/>
          </p:cNvPr>
          <p:cNvPicPr>
            <a:picLocks noRot="1" noChangeAspect="1"/>
          </p:cNvPicPr>
          <p:nvPr>
            <a:wavAudioFile r:embed="rId1" name="derZucker.wav"/>
          </p:nvPr>
        </p:nvPicPr>
        <p:blipFill>
          <a:blip r:embed="rId4"/>
          <a:stretch>
            <a:fillRect/>
          </a:stretch>
        </p:blipFill>
        <p:spPr>
          <a:xfrm>
            <a:off x="12763500" y="1885950"/>
            <a:ext cx="304800" cy="304800"/>
          </a:xfrm>
          <a:prstGeom prst="rect">
            <a:avLst/>
          </a:prstGeom>
        </p:spPr>
      </p:pic>
      <p:pic>
        <p:nvPicPr>
          <p:cNvPr id="16" name="Picture 6" descr="C:\Users\Ольга\Загрузки\72804373_slad28_1024x768.png">
            <a:hlinkClick r:id="" action="ppaction://noaction">
              <a:snd r:embed="rId1" name="derZucker.wav"/>
            </a:hlinkClick>
          </p:cNvPr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857271" y="3648053"/>
            <a:ext cx="2914629" cy="26186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Рисунок 15" descr="Glass-cup-with-saucer-spoon-and-sugar-cubes.png">
            <a:hlinkClick r:id="" action="ppaction://noaction">
              <a:snd r:embed="rId8" name="derTee.wav"/>
            </a:hlinkClick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472487" y="4381500"/>
            <a:ext cx="3404124" cy="2476500"/>
          </a:xfrm>
          <a:prstGeom prst="rect">
            <a:avLst/>
          </a:prstGeom>
        </p:spPr>
      </p:pic>
      <p:pic>
        <p:nvPicPr>
          <p:cNvPr id="17" name="Рисунок 16" descr="juice03.png">
            <a:hlinkClick r:id="" action="ppaction://noaction">
              <a:snd r:embed="rId7" name="der_Saft.wav"/>
            </a:hlinkClick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300646" y="4381500"/>
            <a:ext cx="1428760" cy="2445701"/>
          </a:xfrm>
          <a:prstGeom prst="rect">
            <a:avLst/>
          </a:prstGeom>
        </p:spPr>
      </p:pic>
      <p:pic>
        <p:nvPicPr>
          <p:cNvPr id="19" name="Рисунок 18" descr="apple02.png">
            <a:hlinkClick r:id="" action="ppaction://noaction">
              <a:snd r:embed="rId11" name="derApfel-dieAepfel.wav"/>
            </a:hlinkClick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85774" y="4337378"/>
            <a:ext cx="2357476" cy="2406966"/>
          </a:xfrm>
          <a:prstGeom prst="rect">
            <a:avLst/>
          </a:prstGeom>
        </p:spPr>
      </p:pic>
      <p:pic>
        <p:nvPicPr>
          <p:cNvPr id="26" name="Picture 6" descr="C:\Users\Ольга\Загрузки\72804373_slad28_1024x768.png">
            <a:hlinkClick r:id="" action="ppaction://noaction">
              <a:snd r:embed="rId3" name="derZucker.wav"/>
            </a:hlinkClick>
          </p:cNvPr>
          <p:cNvPicPr>
            <a:picLocks noChangeAspect="1" noChangeArrowheads="1"/>
          </p:cNvPicPr>
          <p:nvPr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1105765" y="1120456"/>
            <a:ext cx="2385381" cy="2143146"/>
          </a:xfrm>
          <a:prstGeom prst="rect">
            <a:avLst/>
          </a:prstGeom>
          <a:noFill/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840044" y="996652"/>
            <a:ext cx="296653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Рисунок 27" descr="cheese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895950" y="914400"/>
            <a:ext cx="2953494" cy="2374610"/>
          </a:xfrm>
          <a:prstGeom prst="rect">
            <a:avLst/>
          </a:prstGeom>
        </p:spPr>
      </p:pic>
      <p:sp>
        <p:nvSpPr>
          <p:cNvPr id="29" name="Rectangle 1"/>
          <p:cNvSpPr>
            <a:spLocks noChangeArrowheads="1"/>
          </p:cNvSpPr>
          <p:nvPr/>
        </p:nvSpPr>
        <p:spPr bwMode="auto">
          <a:xfrm>
            <a:off x="191344" y="46167"/>
            <a:ext cx="40767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der Zucker</a:t>
            </a:r>
            <a:endParaRPr lang="en-US" altLang="ru-RU" sz="5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0" name="Rectangle 1"/>
          <p:cNvSpPr>
            <a:spLocks noChangeArrowheads="1"/>
          </p:cNvSpPr>
          <p:nvPr/>
        </p:nvSpPr>
        <p:spPr bwMode="auto">
          <a:xfrm>
            <a:off x="4343128" y="0"/>
            <a:ext cx="367240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der Käse</a:t>
            </a:r>
            <a:endParaRPr lang="en-US" altLang="ru-RU" sz="5400" b="1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2" name="Rectangle 1"/>
          <p:cNvSpPr>
            <a:spLocks noChangeArrowheads="1"/>
          </p:cNvSpPr>
          <p:nvPr/>
        </p:nvSpPr>
        <p:spPr bwMode="auto">
          <a:xfrm>
            <a:off x="8420944" y="0"/>
            <a:ext cx="377105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der Quark</a:t>
            </a:r>
            <a:endParaRPr lang="de-DE" altLang="ru-RU" sz="5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3" name="Rectangle 1"/>
          <p:cNvSpPr>
            <a:spLocks noChangeArrowheads="1"/>
          </p:cNvSpPr>
          <p:nvPr/>
        </p:nvSpPr>
        <p:spPr bwMode="auto">
          <a:xfrm>
            <a:off x="0" y="3362920"/>
            <a:ext cx="343170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der Apfel</a:t>
            </a:r>
            <a:endParaRPr lang="en-US" altLang="ru-RU" sz="5400" b="1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4" name="Rectangle 1"/>
          <p:cNvSpPr>
            <a:spLocks noChangeArrowheads="1"/>
          </p:cNvSpPr>
          <p:nvPr/>
        </p:nvSpPr>
        <p:spPr bwMode="auto">
          <a:xfrm>
            <a:off x="4223792" y="3362920"/>
            <a:ext cx="367240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der Saft</a:t>
            </a:r>
            <a:endParaRPr lang="en-US" altLang="ru-RU" sz="5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6" name="Rectangle 1"/>
          <p:cNvSpPr>
            <a:spLocks noChangeArrowheads="1"/>
          </p:cNvSpPr>
          <p:nvPr/>
        </p:nvSpPr>
        <p:spPr bwMode="auto">
          <a:xfrm>
            <a:off x="8184232" y="3362920"/>
            <a:ext cx="400776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der Tee</a:t>
            </a:r>
            <a:endParaRPr lang="en-US" altLang="ru-RU" sz="5400" b="1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erZuck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erKae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erQu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er Apf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er_Saf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erT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2" grpId="0"/>
      <p:bldP spid="33" grpId="0"/>
      <p:bldP spid="34" grpId="0"/>
      <p:bldP spid="36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Рисунок 22" descr="rice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10500" y="952500"/>
            <a:ext cx="3432992" cy="2171700"/>
          </a:xfrm>
          <a:prstGeom prst="rect">
            <a:avLst/>
          </a:prstGeom>
        </p:spPr>
      </p:pic>
      <p:pic>
        <p:nvPicPr>
          <p:cNvPr id="26" name="Рисунок 25" descr="kaffe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590550"/>
            <a:ext cx="3310410" cy="2686050"/>
          </a:xfrm>
          <a:prstGeom prst="rect">
            <a:avLst/>
          </a:prstGeom>
        </p:spPr>
      </p:pic>
      <p:pic>
        <p:nvPicPr>
          <p:cNvPr id="32" name="Рисунок 31" descr="jar of honey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38190" y="838200"/>
            <a:ext cx="2824610" cy="2415042"/>
          </a:xfrm>
          <a:prstGeom prst="rect">
            <a:avLst/>
          </a:prstGeom>
        </p:spPr>
      </p:pic>
      <p:pic>
        <p:nvPicPr>
          <p:cNvPr id="16" name="Рисунок 15" descr="cabbage0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7218" y="3554213"/>
            <a:ext cx="2526532" cy="2830601"/>
          </a:xfrm>
          <a:prstGeom prst="rect">
            <a:avLst/>
          </a:prstGeom>
        </p:spPr>
      </p:pic>
      <p:pic>
        <p:nvPicPr>
          <p:cNvPr id="20" name="Picture 12" descr="fish_a0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90949" y="3858402"/>
            <a:ext cx="4342615" cy="1742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kuchen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23778" y="3505200"/>
            <a:ext cx="3320572" cy="2333624"/>
          </a:xfrm>
          <a:prstGeom prst="rect">
            <a:avLst/>
          </a:prstGeom>
        </p:spPr>
      </p:pic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Рисунок 22" descr="rice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10500" y="952500"/>
            <a:ext cx="3432992" cy="2171700"/>
          </a:xfrm>
          <a:prstGeom prst="rect">
            <a:avLst/>
          </a:prstGeom>
        </p:spPr>
      </p:pic>
      <p:pic>
        <p:nvPicPr>
          <p:cNvPr id="26" name="Рисунок 25" descr="kaffe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590550"/>
            <a:ext cx="3310410" cy="2686050"/>
          </a:xfrm>
          <a:prstGeom prst="rect">
            <a:avLst/>
          </a:prstGeom>
        </p:spPr>
      </p:pic>
      <p:pic>
        <p:nvPicPr>
          <p:cNvPr id="32" name="Рисунок 31" descr="jar of honey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38190" y="838200"/>
            <a:ext cx="2824610" cy="2415042"/>
          </a:xfrm>
          <a:prstGeom prst="rect">
            <a:avLst/>
          </a:prstGeom>
        </p:spPr>
      </p:pic>
      <p:pic>
        <p:nvPicPr>
          <p:cNvPr id="20" name="Picture 12" descr="fish_a0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90949" y="3858402"/>
            <a:ext cx="4342615" cy="1742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kuche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23778" y="3505200"/>
            <a:ext cx="3320572" cy="2333624"/>
          </a:xfrm>
          <a:prstGeom prst="rect">
            <a:avLst/>
          </a:prstGeom>
        </p:spPr>
      </p:pic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0" name="der Kohl.wav">
            <a:hlinkClick r:id="" action="ppaction://media"/>
          </p:cNvPr>
          <p:cNvPicPr>
            <a:picLocks noRot="1" noChangeAspect="1"/>
          </p:cNvPicPr>
          <p:nvPr>
            <a:wavAudioFile r:embed="rId1" name="der Kohl.wav"/>
          </p:nvPr>
        </p:nvPicPr>
        <p:blipFill>
          <a:blip r:embed="rId4"/>
          <a:stretch>
            <a:fillRect/>
          </a:stretch>
        </p:blipFill>
        <p:spPr>
          <a:xfrm>
            <a:off x="12573000" y="1752600"/>
            <a:ext cx="304800" cy="304800"/>
          </a:xfrm>
          <a:prstGeom prst="rect">
            <a:avLst/>
          </a:prstGeom>
        </p:spPr>
      </p:pic>
      <p:pic>
        <p:nvPicPr>
          <p:cNvPr id="11" name="Рисунок 10" descr="cabbage0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7218" y="3554213"/>
            <a:ext cx="2526532" cy="28306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Рисунок 22" descr="rice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10500" y="952500"/>
            <a:ext cx="3432992" cy="2171700"/>
          </a:xfrm>
          <a:prstGeom prst="rect">
            <a:avLst/>
          </a:prstGeom>
        </p:spPr>
      </p:pic>
      <p:pic>
        <p:nvPicPr>
          <p:cNvPr id="26" name="Рисунок 25" descr="kaffe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590550"/>
            <a:ext cx="3310410" cy="2686050"/>
          </a:xfrm>
          <a:prstGeom prst="rect">
            <a:avLst/>
          </a:prstGeom>
        </p:spPr>
      </p:pic>
      <p:pic>
        <p:nvPicPr>
          <p:cNvPr id="32" name="Рисунок 31" descr="jar of honey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38190" y="838200"/>
            <a:ext cx="2824610" cy="2415042"/>
          </a:xfrm>
          <a:prstGeom prst="rect">
            <a:avLst/>
          </a:prstGeom>
        </p:spPr>
      </p:pic>
      <p:pic>
        <p:nvPicPr>
          <p:cNvPr id="16" name="Рисунок 15" descr="cabbage0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7218" y="3554213"/>
            <a:ext cx="2526532" cy="2830601"/>
          </a:xfrm>
          <a:prstGeom prst="rect">
            <a:avLst/>
          </a:prstGeom>
        </p:spPr>
      </p:pic>
      <p:pic>
        <p:nvPicPr>
          <p:cNvPr id="20" name="Picture 12" descr="fish_a0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90949" y="3858402"/>
            <a:ext cx="4342615" cy="1742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kuchen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23778" y="3505200"/>
            <a:ext cx="3320572" cy="2333624"/>
          </a:xfrm>
          <a:prstGeom prst="rect">
            <a:avLst/>
          </a:prstGeom>
        </p:spPr>
      </p:pic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Рисунок 22" descr="rice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10500" y="952500"/>
            <a:ext cx="3432992" cy="2171700"/>
          </a:xfrm>
          <a:prstGeom prst="rect">
            <a:avLst/>
          </a:prstGeom>
        </p:spPr>
      </p:pic>
      <p:pic>
        <p:nvPicPr>
          <p:cNvPr id="26" name="Рисунок 25" descr="kaffe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590550"/>
            <a:ext cx="3310410" cy="2686050"/>
          </a:xfrm>
          <a:prstGeom prst="rect">
            <a:avLst/>
          </a:prstGeom>
        </p:spPr>
      </p:pic>
      <p:pic>
        <p:nvPicPr>
          <p:cNvPr id="16" name="Рисунок 15" descr="cabbage0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7218" y="3554213"/>
            <a:ext cx="2526532" cy="2830601"/>
          </a:xfrm>
          <a:prstGeom prst="rect">
            <a:avLst/>
          </a:prstGeom>
        </p:spPr>
      </p:pic>
      <p:pic>
        <p:nvPicPr>
          <p:cNvPr id="20" name="Picture 12" descr="fish_a0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90949" y="3858402"/>
            <a:ext cx="4342615" cy="1742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kuche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23778" y="3505200"/>
            <a:ext cx="3320572" cy="2333624"/>
          </a:xfrm>
          <a:prstGeom prst="rect">
            <a:avLst/>
          </a:prstGeom>
        </p:spPr>
      </p:pic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0" name="der Honig.wav">
            <a:hlinkClick r:id="" action="ppaction://media"/>
          </p:cNvPr>
          <p:cNvPicPr>
            <a:picLocks noRot="1" noChangeAspect="1"/>
          </p:cNvPicPr>
          <p:nvPr>
            <a:wavAudioFile r:embed="rId1" name="der Honig.wav"/>
          </p:nvPr>
        </p:nvPicPr>
        <p:blipFill>
          <a:blip r:embed="rId4"/>
          <a:stretch>
            <a:fillRect/>
          </a:stretch>
        </p:blipFill>
        <p:spPr>
          <a:xfrm>
            <a:off x="12687300" y="1638300"/>
            <a:ext cx="304800" cy="304800"/>
          </a:xfrm>
          <a:prstGeom prst="rect">
            <a:avLst/>
          </a:prstGeom>
        </p:spPr>
      </p:pic>
      <p:pic>
        <p:nvPicPr>
          <p:cNvPr id="11" name="Рисунок 10" descr="jar of honey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38190" y="838200"/>
            <a:ext cx="2824610" cy="24150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Рисунок 22" descr="rice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10500" y="952500"/>
            <a:ext cx="3432992" cy="2171700"/>
          </a:xfrm>
          <a:prstGeom prst="rect">
            <a:avLst/>
          </a:prstGeom>
        </p:spPr>
      </p:pic>
      <p:pic>
        <p:nvPicPr>
          <p:cNvPr id="26" name="Рисунок 25" descr="kaffe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590550"/>
            <a:ext cx="3310410" cy="2686050"/>
          </a:xfrm>
          <a:prstGeom prst="rect">
            <a:avLst/>
          </a:prstGeom>
        </p:spPr>
      </p:pic>
      <p:pic>
        <p:nvPicPr>
          <p:cNvPr id="32" name="Рисунок 31" descr="jar of honey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38190" y="838200"/>
            <a:ext cx="2824610" cy="2415042"/>
          </a:xfrm>
          <a:prstGeom prst="rect">
            <a:avLst/>
          </a:prstGeom>
        </p:spPr>
      </p:pic>
      <p:pic>
        <p:nvPicPr>
          <p:cNvPr id="16" name="Рисунок 15" descr="cabbage0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7218" y="3554213"/>
            <a:ext cx="2526532" cy="2830601"/>
          </a:xfrm>
          <a:prstGeom prst="rect">
            <a:avLst/>
          </a:prstGeom>
        </p:spPr>
      </p:pic>
      <p:pic>
        <p:nvPicPr>
          <p:cNvPr id="20" name="Picture 12" descr="fish_a0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90949" y="3858402"/>
            <a:ext cx="4342615" cy="1742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kuchen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23778" y="3505200"/>
            <a:ext cx="3320572" cy="2333624"/>
          </a:xfrm>
          <a:prstGeom prst="rect">
            <a:avLst/>
          </a:prstGeom>
        </p:spPr>
      </p:pic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Рисунок 22" descr="rice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10500" y="952500"/>
            <a:ext cx="3432992" cy="2171700"/>
          </a:xfrm>
          <a:prstGeom prst="rect">
            <a:avLst/>
          </a:prstGeom>
        </p:spPr>
      </p:pic>
      <p:pic>
        <p:nvPicPr>
          <p:cNvPr id="26" name="Рисунок 25" descr="kaffe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590550"/>
            <a:ext cx="3310410" cy="2686050"/>
          </a:xfrm>
          <a:prstGeom prst="rect">
            <a:avLst/>
          </a:prstGeom>
        </p:spPr>
      </p:pic>
      <p:pic>
        <p:nvPicPr>
          <p:cNvPr id="32" name="Рисунок 31" descr="jar of honey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38190" y="838200"/>
            <a:ext cx="2824610" cy="2415042"/>
          </a:xfrm>
          <a:prstGeom prst="rect">
            <a:avLst/>
          </a:prstGeom>
        </p:spPr>
      </p:pic>
      <p:pic>
        <p:nvPicPr>
          <p:cNvPr id="16" name="Рисунок 15" descr="cabbage0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7218" y="3554213"/>
            <a:ext cx="2526532" cy="2830601"/>
          </a:xfrm>
          <a:prstGeom prst="rect">
            <a:avLst/>
          </a:prstGeom>
        </p:spPr>
      </p:pic>
      <p:pic>
        <p:nvPicPr>
          <p:cNvPr id="20" name="Picture 12" descr="fish_a0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90949" y="3858402"/>
            <a:ext cx="4342615" cy="1742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0" name="derKuchen.wav">
            <a:hlinkClick r:id="" action="ppaction://media"/>
          </p:cNvPr>
          <p:cNvPicPr>
            <a:picLocks noRot="1" noChangeAspect="1"/>
          </p:cNvPicPr>
          <p:nvPr>
            <a:wavAudioFile r:embed="rId1" name="derKuchen.wav"/>
          </p:nvPr>
        </p:nvPicPr>
        <p:blipFill>
          <a:blip r:embed="rId4"/>
          <a:stretch>
            <a:fillRect/>
          </a:stretch>
        </p:blipFill>
        <p:spPr>
          <a:xfrm>
            <a:off x="12477750" y="2019300"/>
            <a:ext cx="304800" cy="304800"/>
          </a:xfrm>
          <a:prstGeom prst="rect">
            <a:avLst/>
          </a:prstGeom>
        </p:spPr>
      </p:pic>
      <p:pic>
        <p:nvPicPr>
          <p:cNvPr id="11" name="Рисунок 10" descr="kuche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3778" y="3505200"/>
            <a:ext cx="3320572" cy="23336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Рисунок 22" descr="rice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10500" y="952500"/>
            <a:ext cx="3432992" cy="2171700"/>
          </a:xfrm>
          <a:prstGeom prst="rect">
            <a:avLst/>
          </a:prstGeom>
        </p:spPr>
      </p:pic>
      <p:pic>
        <p:nvPicPr>
          <p:cNvPr id="26" name="Рисунок 25" descr="kaffe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590550"/>
            <a:ext cx="3310410" cy="2686050"/>
          </a:xfrm>
          <a:prstGeom prst="rect">
            <a:avLst/>
          </a:prstGeom>
        </p:spPr>
      </p:pic>
      <p:pic>
        <p:nvPicPr>
          <p:cNvPr id="32" name="Рисунок 31" descr="jar of honey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38190" y="838200"/>
            <a:ext cx="2824610" cy="2415042"/>
          </a:xfrm>
          <a:prstGeom prst="rect">
            <a:avLst/>
          </a:prstGeom>
        </p:spPr>
      </p:pic>
      <p:pic>
        <p:nvPicPr>
          <p:cNvPr id="16" name="Рисунок 15" descr="cabbage0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7218" y="3554213"/>
            <a:ext cx="2526532" cy="2830601"/>
          </a:xfrm>
          <a:prstGeom prst="rect">
            <a:avLst/>
          </a:prstGeom>
        </p:spPr>
      </p:pic>
      <p:pic>
        <p:nvPicPr>
          <p:cNvPr id="20" name="Picture 12" descr="fish_a0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90949" y="3858402"/>
            <a:ext cx="4342615" cy="1742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kuchen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23778" y="3505200"/>
            <a:ext cx="3320572" cy="2333624"/>
          </a:xfrm>
          <a:prstGeom prst="rect">
            <a:avLst/>
          </a:prstGeom>
        </p:spPr>
      </p:pic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439815ff3e6b8596ab7c4c4b05965b7cc734d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2078</TotalTime>
  <Words>1080</Words>
  <Application>Microsoft Office PowerPoint</Application>
  <PresentationFormat>Произвольный</PresentationFormat>
  <Paragraphs>612</Paragraphs>
  <Slides>243</Slides>
  <Notes>241</Notes>
  <HiddenSlides>0</HiddenSlides>
  <MMClips>104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243</vt:i4>
      </vt:variant>
    </vt:vector>
  </HeadingPairs>
  <TitlesOfParts>
    <vt:vector size="24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  <vt:lpstr>Слайд 90</vt:lpstr>
      <vt:lpstr>Слайд 91</vt:lpstr>
      <vt:lpstr>Слайд 92</vt:lpstr>
      <vt:lpstr>Слайд 93</vt:lpstr>
      <vt:lpstr>Слайд 94</vt:lpstr>
      <vt:lpstr>Слайд 95</vt:lpstr>
      <vt:lpstr>Слайд 96</vt:lpstr>
      <vt:lpstr>Слайд 97</vt:lpstr>
      <vt:lpstr>Слайд 98</vt:lpstr>
      <vt:lpstr>Слайд 99</vt:lpstr>
      <vt:lpstr>Слайд 100</vt:lpstr>
      <vt:lpstr>Слайд 101</vt:lpstr>
      <vt:lpstr>Слайд 102</vt:lpstr>
      <vt:lpstr>Слайд 103</vt:lpstr>
      <vt:lpstr>Слайд 104</vt:lpstr>
      <vt:lpstr>Слайд 105</vt:lpstr>
      <vt:lpstr>Слайд 106</vt:lpstr>
      <vt:lpstr>Слайд 107</vt:lpstr>
      <vt:lpstr>Слайд 108</vt:lpstr>
      <vt:lpstr>Слайд 109</vt:lpstr>
      <vt:lpstr>Слайд 110</vt:lpstr>
      <vt:lpstr>Слайд 111</vt:lpstr>
      <vt:lpstr>Слайд 112</vt:lpstr>
      <vt:lpstr>Слайд 113</vt:lpstr>
      <vt:lpstr>Слайд 114</vt:lpstr>
      <vt:lpstr>Слайд 115</vt:lpstr>
      <vt:lpstr>Слайд 116</vt:lpstr>
      <vt:lpstr>Слайд 117</vt:lpstr>
      <vt:lpstr>Слайд 118</vt:lpstr>
      <vt:lpstr>Слайд 119</vt:lpstr>
      <vt:lpstr>Слайд 120</vt:lpstr>
      <vt:lpstr>Слайд 121</vt:lpstr>
      <vt:lpstr>Слайд 122</vt:lpstr>
      <vt:lpstr>Слайд 123</vt:lpstr>
      <vt:lpstr>Слайд 124</vt:lpstr>
      <vt:lpstr>Слайд 125</vt:lpstr>
      <vt:lpstr>Слайд 126</vt:lpstr>
      <vt:lpstr>Слайд 127</vt:lpstr>
      <vt:lpstr>Слайд 128</vt:lpstr>
      <vt:lpstr>Слайд 129</vt:lpstr>
      <vt:lpstr>Слайд 130</vt:lpstr>
      <vt:lpstr>Слайд 131</vt:lpstr>
      <vt:lpstr>Слайд 132</vt:lpstr>
      <vt:lpstr>Слайд 133</vt:lpstr>
      <vt:lpstr>Слайд 134</vt:lpstr>
      <vt:lpstr>Слайд 135</vt:lpstr>
      <vt:lpstr>Слайд 136</vt:lpstr>
      <vt:lpstr>Слайд 137</vt:lpstr>
      <vt:lpstr>Слайд 138</vt:lpstr>
      <vt:lpstr>Слайд 139</vt:lpstr>
      <vt:lpstr>Слайд 140</vt:lpstr>
      <vt:lpstr>Слайд 141</vt:lpstr>
      <vt:lpstr>Слайд 142</vt:lpstr>
      <vt:lpstr>Слайд 143</vt:lpstr>
      <vt:lpstr>Слайд 144</vt:lpstr>
      <vt:lpstr>Слайд 145</vt:lpstr>
      <vt:lpstr>Слайд 146</vt:lpstr>
      <vt:lpstr>Слайд 147</vt:lpstr>
      <vt:lpstr>Слайд 148</vt:lpstr>
      <vt:lpstr>Слайд 149</vt:lpstr>
      <vt:lpstr>Слайд 150</vt:lpstr>
      <vt:lpstr>Слайд 151</vt:lpstr>
      <vt:lpstr>Слайд 152</vt:lpstr>
      <vt:lpstr>Слайд 153</vt:lpstr>
      <vt:lpstr>Слайд 154</vt:lpstr>
      <vt:lpstr>Слайд 155</vt:lpstr>
      <vt:lpstr>Слайд 156</vt:lpstr>
      <vt:lpstr>Слайд 157</vt:lpstr>
      <vt:lpstr>Слайд 158</vt:lpstr>
      <vt:lpstr>Слайд 159</vt:lpstr>
      <vt:lpstr>Слайд 160</vt:lpstr>
      <vt:lpstr>Слайд 161</vt:lpstr>
      <vt:lpstr>Слайд 162</vt:lpstr>
      <vt:lpstr>Слайд 163</vt:lpstr>
      <vt:lpstr>Слайд 164</vt:lpstr>
      <vt:lpstr>Слайд 165</vt:lpstr>
      <vt:lpstr>Слайд 166</vt:lpstr>
      <vt:lpstr>Слайд 167</vt:lpstr>
      <vt:lpstr>Слайд 168</vt:lpstr>
      <vt:lpstr>Слайд 169</vt:lpstr>
      <vt:lpstr>Слайд 170</vt:lpstr>
      <vt:lpstr>Слайд 171</vt:lpstr>
      <vt:lpstr>Слайд 172</vt:lpstr>
      <vt:lpstr>Слайд 173</vt:lpstr>
      <vt:lpstr>Слайд 174</vt:lpstr>
      <vt:lpstr>Слайд 175</vt:lpstr>
      <vt:lpstr>Слайд 176</vt:lpstr>
      <vt:lpstr>Слайд 177</vt:lpstr>
      <vt:lpstr>Слайд 178</vt:lpstr>
      <vt:lpstr>Слайд 179</vt:lpstr>
      <vt:lpstr>Слайд 180</vt:lpstr>
      <vt:lpstr>Слайд 181</vt:lpstr>
      <vt:lpstr>Слайд 182</vt:lpstr>
      <vt:lpstr>Слайд 183</vt:lpstr>
      <vt:lpstr>Слайд 184</vt:lpstr>
      <vt:lpstr>Слайд 185</vt:lpstr>
      <vt:lpstr>Слайд 186</vt:lpstr>
      <vt:lpstr>Слайд 187</vt:lpstr>
      <vt:lpstr>Слайд 188</vt:lpstr>
      <vt:lpstr>Слайд 189</vt:lpstr>
      <vt:lpstr>Слайд 190</vt:lpstr>
      <vt:lpstr>Слайд 191</vt:lpstr>
      <vt:lpstr>Слайд 192</vt:lpstr>
      <vt:lpstr>Слайд 193</vt:lpstr>
      <vt:lpstr>Слайд 194</vt:lpstr>
      <vt:lpstr>Слайд 195</vt:lpstr>
      <vt:lpstr>Слайд 196</vt:lpstr>
      <vt:lpstr>Слайд 197</vt:lpstr>
      <vt:lpstr>Слайд 198</vt:lpstr>
      <vt:lpstr>Слайд 199</vt:lpstr>
      <vt:lpstr>Слайд 200</vt:lpstr>
      <vt:lpstr>Слайд 201</vt:lpstr>
      <vt:lpstr>Слайд 202</vt:lpstr>
      <vt:lpstr>Слайд 203</vt:lpstr>
      <vt:lpstr>Слайд 204</vt:lpstr>
      <vt:lpstr>Слайд 205</vt:lpstr>
      <vt:lpstr>Слайд 206</vt:lpstr>
      <vt:lpstr>Слайд 207</vt:lpstr>
      <vt:lpstr>Слайд 208</vt:lpstr>
      <vt:lpstr>Слайд 209</vt:lpstr>
      <vt:lpstr>Слайд 210</vt:lpstr>
      <vt:lpstr>Слайд 211</vt:lpstr>
      <vt:lpstr>Слайд 212</vt:lpstr>
      <vt:lpstr>Слайд 213</vt:lpstr>
      <vt:lpstr>Слайд 214</vt:lpstr>
      <vt:lpstr>Слайд 215</vt:lpstr>
      <vt:lpstr>Слайд 216</vt:lpstr>
      <vt:lpstr>Слайд 217</vt:lpstr>
      <vt:lpstr>Слайд 218</vt:lpstr>
      <vt:lpstr>Слайд 219</vt:lpstr>
      <vt:lpstr>Слайд 220</vt:lpstr>
      <vt:lpstr>Слайд 221</vt:lpstr>
      <vt:lpstr>Слайд 222</vt:lpstr>
      <vt:lpstr>Слайд 223</vt:lpstr>
      <vt:lpstr>Слайд 224</vt:lpstr>
      <vt:lpstr>Слайд 225</vt:lpstr>
      <vt:lpstr>Слайд 226</vt:lpstr>
      <vt:lpstr>Слайд 227</vt:lpstr>
      <vt:lpstr>Слайд 228</vt:lpstr>
      <vt:lpstr>Слайд 229</vt:lpstr>
      <vt:lpstr>Слайд 230</vt:lpstr>
      <vt:lpstr>Слайд 231</vt:lpstr>
      <vt:lpstr>Слайд 232</vt:lpstr>
      <vt:lpstr>Слайд 233</vt:lpstr>
      <vt:lpstr>Слайд 234</vt:lpstr>
      <vt:lpstr>Слайд 235</vt:lpstr>
      <vt:lpstr>Слайд 236</vt:lpstr>
      <vt:lpstr>Слайд 237</vt:lpstr>
      <vt:lpstr>Слайд 238</vt:lpstr>
      <vt:lpstr>Слайд 239</vt:lpstr>
      <vt:lpstr>Слайд 240</vt:lpstr>
      <vt:lpstr>Слайд 241</vt:lpstr>
      <vt:lpstr>Слайд 242</vt:lpstr>
      <vt:lpstr>Слайд 243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Admin</cp:lastModifiedBy>
  <cp:revision>408</cp:revision>
  <dcterms:created xsi:type="dcterms:W3CDTF">2016-02-11T11:38:23Z</dcterms:created>
  <dcterms:modified xsi:type="dcterms:W3CDTF">2022-01-08T16:56:45Z</dcterms:modified>
</cp:coreProperties>
</file>